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B651B8-ED82-ACA2-4062-F20AC2B31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B316537-5EB6-8097-540B-FE4A39D37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6276925-D4CA-6650-ADC0-D8CC4F323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953B-E844-49A8-AA96-1D4050FADFAC}" type="datetimeFigureOut">
              <a:rPr lang="hu-HU" smtClean="0"/>
              <a:t>2026. 02. 13.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26F8F99-9A3B-84A5-E58A-1C5A4AEFB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4E46A4B-6748-B761-B458-AC0E9375E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E1A8-4805-4034-A821-7839317262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314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90158D-65A2-0E8B-8240-3C12B3D91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B420B98-F35C-5021-F31E-D14F06B38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A2D50B4-D714-DB8A-306F-8F2BE37BB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953B-E844-49A8-AA96-1D4050FADFAC}" type="datetimeFigureOut">
              <a:rPr lang="hu-HU" smtClean="0"/>
              <a:t>2026. 02. 13.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FB1325C-C685-AD0C-62D3-F353C8DE7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17DE370-1D4E-CF41-4F20-5024BDE6C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E1A8-4805-4034-A821-7839317262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4875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A179E03-BBD5-FB90-B0B5-789879A216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95770C3-F4FD-21C1-65CB-DD0C3267A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48062AD-9FC6-E478-76DC-13ADFE10E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953B-E844-49A8-AA96-1D4050FADFAC}" type="datetimeFigureOut">
              <a:rPr lang="hu-HU" smtClean="0"/>
              <a:t>2026. 02. 13.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C41885C-0906-1F12-1F04-4143B93FF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6F8DB60-3204-72D7-A54F-3382E8623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E1A8-4805-4034-A821-7839317262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32144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C44D5DC-BA6D-6C1C-CEEE-9715AABC3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330DFD1-8DA5-CAA8-24B8-8813DB7E57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E26CBF5-DD8F-C0DB-D957-35A7933BE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953B-E844-49A8-AA96-1D4050FADFAC}" type="datetimeFigureOut">
              <a:rPr lang="hu-HU" smtClean="0"/>
              <a:t>2026. 02. 13.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2EF78B2-5BFD-3FD3-FB58-3680CF72D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D491E4B-AB39-EE56-191B-0A085CDA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E1A8-4805-4034-A821-7839317262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029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D12D12-78EB-2CFE-B08F-EAC650073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4B27F72-8B84-8D7A-40D2-F0AFF0093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F780FBB-5BF9-A8CF-25A1-159D20E54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953B-E844-49A8-AA96-1D4050FADFAC}" type="datetimeFigureOut">
              <a:rPr lang="hu-HU" smtClean="0"/>
              <a:t>2026. 02. 13.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CAE8AAE-624B-4247-0994-9E461FBE4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BAE380C-9B4E-3C93-DD7C-506DFFCBD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E1A8-4805-4034-A821-7839317262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245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F520613-8479-93D1-8604-E81B825DF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28964ED-13B8-13E6-7D09-3DAF69B73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BAA8C331-E55D-87E8-FFCC-BAF7204D59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11D678A-9E1F-C1DC-A869-4FCBB2A3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953B-E844-49A8-AA96-1D4050FADFAC}" type="datetimeFigureOut">
              <a:rPr lang="hu-HU" smtClean="0"/>
              <a:t>2026. 02. 13.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C0298C1-75B9-9D7A-4A57-D6A7DF308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A31B7C0-0FC5-F864-57D6-29693CD01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E1A8-4805-4034-A821-7839317262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83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FA1F425-C080-E4EE-FF96-937A557B2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AC75BD7-FE2F-BDF3-7C84-B553B04F3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1A0E891-0E04-70FA-4CD2-80E6A5104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4ED645D7-0E0E-E429-9518-59A45F495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55325D9-4FB1-C224-F208-F2DE15CCD0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B3FB185-D332-A476-E6EB-55B26DECC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953B-E844-49A8-AA96-1D4050FADFAC}" type="datetimeFigureOut">
              <a:rPr lang="hu-HU" smtClean="0"/>
              <a:t>2026. 02. 13.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289A5E74-9868-52C9-2261-2BE26E69D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3E3EF43B-F851-0C94-B8AB-E7FBBC81A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E1A8-4805-4034-A821-7839317262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000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C9A4BA-FA29-1CDC-141B-9D993D4C1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85524826-9C02-EE18-88B4-A6B1904B7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953B-E844-49A8-AA96-1D4050FADFAC}" type="datetimeFigureOut">
              <a:rPr lang="hu-HU" smtClean="0"/>
              <a:t>2026. 02. 13.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D2F583C7-1263-1999-0096-1925360EA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0237FF2F-D6DC-115E-94AE-0580917E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E1A8-4805-4034-A821-7839317262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159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35EFACA4-5CD2-ECE5-EF9A-AFFE17978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953B-E844-49A8-AA96-1D4050FADFAC}" type="datetimeFigureOut">
              <a:rPr lang="hu-HU" smtClean="0"/>
              <a:t>2026. 02. 13.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D7078707-B1A4-C232-E1C1-F7D6C447E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866C3BE-BBE5-2A5D-D7CA-02F6BE905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E1A8-4805-4034-A821-7839317262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579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12DF734-EC96-8F52-9283-B411B11A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ECF867D-B19B-4EA6-CCC1-48E370C15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52FB55C-6073-620E-BB89-BA7D71F92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2A3697E-D791-4EBC-9984-3267D6BB0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953B-E844-49A8-AA96-1D4050FADFAC}" type="datetimeFigureOut">
              <a:rPr lang="hu-HU" smtClean="0"/>
              <a:t>2026. 02. 13.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292E836-2DD0-F0C8-2999-B84D95D33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A0161C5-5C9C-BA46-CA8F-DEDFE3B4F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E1A8-4805-4034-A821-7839317262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042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E5020A-EED4-12F9-6305-79D574290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EB934B6-BC88-6BBC-D801-5DBD168F06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C200FBD-3824-1116-E3AF-FA67706B8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D01C664-6266-ABA6-1585-A08A5469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953B-E844-49A8-AA96-1D4050FADFAC}" type="datetimeFigureOut">
              <a:rPr lang="hu-HU" smtClean="0"/>
              <a:t>2026. 02. 13.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01B4C61-2F64-EE82-5282-18C09BA28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0B627B5-661D-6338-20EB-04FD4AE3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FE1A8-4805-4034-A821-7839317262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90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930E6E4-C277-4107-C2DD-BDE2289A1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86BFFA0-7BF2-D1C9-DAD5-81B978B69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DB6B3F2-6DA3-3B60-BDF8-FF0E916AB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3B953B-E844-49A8-AA96-1D4050FADFAC}" type="datetimeFigureOut">
              <a:rPr lang="hu-HU" smtClean="0"/>
              <a:t>2026. 02. 13.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72857F5-40E4-82EB-7F32-C54797C84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C9A401A-168F-E76D-5283-CABDEA1DDC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3FE1A8-4805-4034-A821-78393172620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388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a.wikipedia.org/wiki/Nigeria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flickr.com/photos/jbdodane/10709372033/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nigeria-flag-map-geography-outline-1758969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D4677D2-D5AC-4CF9-9EED-2B89D0A1C2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695F69-7001-421E-98A8-E74156934A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ép 4" descr="A képen térkép, Világ, gömb, Föld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CCB5A46-05F1-0AF6-9290-1CDDE27F2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l="11111"/>
          <a:stretch>
            <a:fillRect/>
          </a:stretch>
        </p:blipFill>
        <p:spPr>
          <a:xfrm>
            <a:off x="5679209" y="12710"/>
            <a:ext cx="6095999" cy="6857990"/>
          </a:xfrm>
          <a:custGeom>
            <a:avLst/>
            <a:gdLst/>
            <a:ahLst/>
            <a:cxnLst/>
            <a:rect l="l" t="t" r="r" b="b"/>
            <a:pathLst>
              <a:path w="6095999" h="6858000">
                <a:moveTo>
                  <a:pt x="0" y="0"/>
                </a:moveTo>
                <a:lnTo>
                  <a:pt x="6095999" y="0"/>
                </a:lnTo>
                <a:lnTo>
                  <a:pt x="6095999" y="6858000"/>
                </a:lnTo>
                <a:lnTo>
                  <a:pt x="0" y="6858000"/>
                </a:lnTo>
                <a:lnTo>
                  <a:pt x="0" y="6857999"/>
                </a:lnTo>
                <a:lnTo>
                  <a:pt x="4220980" y="6857999"/>
                </a:lnTo>
                <a:lnTo>
                  <a:pt x="4213164" y="6851010"/>
                </a:lnTo>
                <a:cubicBezTo>
                  <a:pt x="4181666" y="6825777"/>
                  <a:pt x="4066661" y="6744343"/>
                  <a:pt x="4062999" y="6737842"/>
                </a:cubicBezTo>
                <a:cubicBezTo>
                  <a:pt x="4024279" y="6693220"/>
                  <a:pt x="4060463" y="6731339"/>
                  <a:pt x="3994350" y="6686435"/>
                </a:cubicBezTo>
                <a:cubicBezTo>
                  <a:pt x="3947033" y="6670674"/>
                  <a:pt x="3899856" y="6566625"/>
                  <a:pt x="3859426" y="6512643"/>
                </a:cubicBezTo>
                <a:cubicBezTo>
                  <a:pt x="3843619" y="6494605"/>
                  <a:pt x="3819111" y="6476220"/>
                  <a:pt x="3795266" y="6469055"/>
                </a:cubicBezTo>
                <a:cubicBezTo>
                  <a:pt x="3772240" y="6479507"/>
                  <a:pt x="3769424" y="6446115"/>
                  <a:pt x="3752228" y="6440526"/>
                </a:cubicBezTo>
                <a:cubicBezTo>
                  <a:pt x="3742060" y="6447641"/>
                  <a:pt x="3719048" y="6424775"/>
                  <a:pt x="3716355" y="6414007"/>
                </a:cubicBezTo>
                <a:cubicBezTo>
                  <a:pt x="3729286" y="6392352"/>
                  <a:pt x="3629924" y="6387100"/>
                  <a:pt x="3629916" y="6370687"/>
                </a:cubicBezTo>
                <a:cubicBezTo>
                  <a:pt x="3600280" y="6362353"/>
                  <a:pt x="3495200" y="6368444"/>
                  <a:pt x="3479034" y="6339494"/>
                </a:cubicBezTo>
                <a:cubicBezTo>
                  <a:pt x="3420435" y="6317314"/>
                  <a:pt x="3345614" y="6290932"/>
                  <a:pt x="3319627" y="6285893"/>
                </a:cubicBezTo>
                <a:cubicBezTo>
                  <a:pt x="3282294" y="6327705"/>
                  <a:pt x="3185936" y="6185255"/>
                  <a:pt x="3075494" y="6164273"/>
                </a:cubicBezTo>
                <a:cubicBezTo>
                  <a:pt x="3059427" y="6166243"/>
                  <a:pt x="3051440" y="6164859"/>
                  <a:pt x="3050019" y="6153683"/>
                </a:cubicBezTo>
                <a:cubicBezTo>
                  <a:pt x="3016030" y="6146243"/>
                  <a:pt x="2991340" y="6114870"/>
                  <a:pt x="2963636" y="6123708"/>
                </a:cubicBezTo>
                <a:cubicBezTo>
                  <a:pt x="2928425" y="6105855"/>
                  <a:pt x="2947049" y="6092097"/>
                  <a:pt x="2914912" y="6078439"/>
                </a:cubicBezTo>
                <a:lnTo>
                  <a:pt x="2770812" y="6041758"/>
                </a:lnTo>
                <a:cubicBezTo>
                  <a:pt x="2750466" y="6034724"/>
                  <a:pt x="2729222" y="6014032"/>
                  <a:pt x="2708585" y="6007728"/>
                </a:cubicBezTo>
                <a:lnTo>
                  <a:pt x="2687072" y="6003931"/>
                </a:lnTo>
                <a:lnTo>
                  <a:pt x="2674457" y="5991515"/>
                </a:lnTo>
                <a:cubicBezTo>
                  <a:pt x="2668773" y="5988707"/>
                  <a:pt x="2661696" y="5988167"/>
                  <a:pt x="2652298" y="5991525"/>
                </a:cubicBezTo>
                <a:cubicBezTo>
                  <a:pt x="2634345" y="5986939"/>
                  <a:pt x="2583809" y="5969299"/>
                  <a:pt x="2566743" y="5963996"/>
                </a:cubicBezTo>
                <a:lnTo>
                  <a:pt x="2549903" y="5959709"/>
                </a:lnTo>
                <a:lnTo>
                  <a:pt x="2542177" y="5951723"/>
                </a:lnTo>
                <a:cubicBezTo>
                  <a:pt x="2529898" y="5945994"/>
                  <a:pt x="2498812" y="5935402"/>
                  <a:pt x="2476225" y="5925338"/>
                </a:cubicBezTo>
                <a:cubicBezTo>
                  <a:pt x="2457810" y="5911056"/>
                  <a:pt x="2433846" y="5899348"/>
                  <a:pt x="2406656" y="5891344"/>
                </a:cubicBezTo>
                <a:cubicBezTo>
                  <a:pt x="2400991" y="5896275"/>
                  <a:pt x="2393612" y="5885783"/>
                  <a:pt x="2389160" y="5883030"/>
                </a:cubicBezTo>
                <a:cubicBezTo>
                  <a:pt x="2387458" y="5886701"/>
                  <a:pt x="2375233" y="5885881"/>
                  <a:pt x="2372540" y="5881920"/>
                </a:cubicBezTo>
                <a:cubicBezTo>
                  <a:pt x="2293168" y="5849488"/>
                  <a:pt x="2325743" y="5894734"/>
                  <a:pt x="2283811" y="5862541"/>
                </a:cubicBezTo>
                <a:cubicBezTo>
                  <a:pt x="2275730" y="5859531"/>
                  <a:pt x="2268484" y="5859925"/>
                  <a:pt x="2261759" y="5861764"/>
                </a:cubicBezTo>
                <a:lnTo>
                  <a:pt x="2219265" y="5849327"/>
                </a:lnTo>
                <a:cubicBezTo>
                  <a:pt x="2203078" y="5842651"/>
                  <a:pt x="2185672" y="5837119"/>
                  <a:pt x="2167456" y="5832891"/>
                </a:cubicBezTo>
                <a:cubicBezTo>
                  <a:pt x="2161387" y="5839963"/>
                  <a:pt x="2149583" y="5826532"/>
                  <a:pt x="2143288" y="5823218"/>
                </a:cubicBezTo>
                <a:cubicBezTo>
                  <a:pt x="2141966" y="5828274"/>
                  <a:pt x="2126227" y="5828196"/>
                  <a:pt x="2121889" y="5823116"/>
                </a:cubicBezTo>
                <a:cubicBezTo>
                  <a:pt x="2013448" y="5786297"/>
                  <a:pt x="2065303" y="5844161"/>
                  <a:pt x="2004548" y="5804552"/>
                </a:cubicBezTo>
                <a:cubicBezTo>
                  <a:pt x="1993575" y="5801194"/>
                  <a:pt x="1984449" y="5802325"/>
                  <a:pt x="1976317" y="5805346"/>
                </a:cubicBezTo>
                <a:lnTo>
                  <a:pt x="1960968" y="5813703"/>
                </a:lnTo>
                <a:lnTo>
                  <a:pt x="1951886" y="5808313"/>
                </a:lnTo>
                <a:cubicBezTo>
                  <a:pt x="1914205" y="5801767"/>
                  <a:pt x="1900427" y="5810657"/>
                  <a:pt x="1881129" y="5796205"/>
                </a:cubicBezTo>
                <a:cubicBezTo>
                  <a:pt x="1847467" y="5788576"/>
                  <a:pt x="1808824" y="5783942"/>
                  <a:pt x="1778393" y="5776687"/>
                </a:cubicBezTo>
                <a:cubicBezTo>
                  <a:pt x="1764338" y="5756704"/>
                  <a:pt x="1721542" y="5761928"/>
                  <a:pt x="1698544" y="5752677"/>
                </a:cubicBezTo>
                <a:cubicBezTo>
                  <a:pt x="1688689" y="5744367"/>
                  <a:pt x="1680710" y="5741898"/>
                  <a:pt x="1667763" y="5746936"/>
                </a:cubicBezTo>
                <a:cubicBezTo>
                  <a:pt x="1622782" y="5706970"/>
                  <a:pt x="1636232" y="5740258"/>
                  <a:pt x="1589890" y="5720079"/>
                </a:cubicBezTo>
                <a:cubicBezTo>
                  <a:pt x="1550522" y="5700408"/>
                  <a:pt x="1504390" y="5684235"/>
                  <a:pt x="1470745" y="5647268"/>
                </a:cubicBezTo>
                <a:cubicBezTo>
                  <a:pt x="1465307" y="5637473"/>
                  <a:pt x="1447590" y="5631171"/>
                  <a:pt x="1431171" y="5633192"/>
                </a:cubicBezTo>
                <a:cubicBezTo>
                  <a:pt x="1428344" y="5633540"/>
                  <a:pt x="1425665" y="5634127"/>
                  <a:pt x="1423215" y="5634934"/>
                </a:cubicBezTo>
                <a:cubicBezTo>
                  <a:pt x="1404063" y="5609561"/>
                  <a:pt x="1384477" y="5616951"/>
                  <a:pt x="1377158" y="5600720"/>
                </a:cubicBezTo>
                <a:cubicBezTo>
                  <a:pt x="1337416" y="5587406"/>
                  <a:pt x="1299119" y="5594952"/>
                  <a:pt x="1292001" y="5580595"/>
                </a:cubicBezTo>
                <a:cubicBezTo>
                  <a:pt x="1270404" y="5577445"/>
                  <a:pt x="1236263" y="5586393"/>
                  <a:pt x="1224877" y="5570207"/>
                </a:cubicBezTo>
                <a:cubicBezTo>
                  <a:pt x="1218892" y="5580643"/>
                  <a:pt x="1203320" y="5557444"/>
                  <a:pt x="1188481" y="5562311"/>
                </a:cubicBezTo>
                <a:cubicBezTo>
                  <a:pt x="1177571" y="5566931"/>
                  <a:pt x="1170302" y="5560971"/>
                  <a:pt x="1160620" y="5558862"/>
                </a:cubicBezTo>
                <a:cubicBezTo>
                  <a:pt x="1146504" y="5561577"/>
                  <a:pt x="1106544" y="5545833"/>
                  <a:pt x="1097113" y="5537725"/>
                </a:cubicBezTo>
                <a:cubicBezTo>
                  <a:pt x="1076260" y="5511528"/>
                  <a:pt x="1012618" y="5517876"/>
                  <a:pt x="994944" y="5497522"/>
                </a:cubicBezTo>
                <a:cubicBezTo>
                  <a:pt x="987638" y="5493756"/>
                  <a:pt x="980141" y="5491480"/>
                  <a:pt x="972567" y="5490138"/>
                </a:cubicBezTo>
                <a:lnTo>
                  <a:pt x="927036" y="5488921"/>
                </a:lnTo>
                <a:lnTo>
                  <a:pt x="905198" y="5488488"/>
                </a:lnTo>
                <a:cubicBezTo>
                  <a:pt x="920127" y="5466532"/>
                  <a:pt x="847550" y="5479119"/>
                  <a:pt x="871473" y="5463326"/>
                </a:cubicBezTo>
                <a:cubicBezTo>
                  <a:pt x="835241" y="5455796"/>
                  <a:pt x="824844" y="5441869"/>
                  <a:pt x="787335" y="5431076"/>
                </a:cubicBezTo>
                <a:lnTo>
                  <a:pt x="646418" y="5398569"/>
                </a:lnTo>
                <a:cubicBezTo>
                  <a:pt x="594533" y="5378172"/>
                  <a:pt x="569175" y="5376706"/>
                  <a:pt x="522316" y="5365133"/>
                </a:cubicBezTo>
                <a:cubicBezTo>
                  <a:pt x="485699" y="5316148"/>
                  <a:pt x="451396" y="5327743"/>
                  <a:pt x="425051" y="5295085"/>
                </a:cubicBezTo>
                <a:cubicBezTo>
                  <a:pt x="373115" y="5280721"/>
                  <a:pt x="376598" y="5265782"/>
                  <a:pt x="318461" y="5265657"/>
                </a:cubicBezTo>
                <a:lnTo>
                  <a:pt x="266536" y="5232252"/>
                </a:lnTo>
                <a:cubicBezTo>
                  <a:pt x="254867" y="5225616"/>
                  <a:pt x="251642" y="5227516"/>
                  <a:pt x="248444" y="5225838"/>
                </a:cubicBezTo>
                <a:lnTo>
                  <a:pt x="247345" y="5222181"/>
                </a:lnTo>
                <a:lnTo>
                  <a:pt x="237345" y="5217023"/>
                </a:lnTo>
                <a:lnTo>
                  <a:pt x="219603" y="5204977"/>
                </a:lnTo>
                <a:lnTo>
                  <a:pt x="214443" y="5204489"/>
                </a:lnTo>
                <a:lnTo>
                  <a:pt x="184816" y="5189073"/>
                </a:lnTo>
                <a:lnTo>
                  <a:pt x="183534" y="5189699"/>
                </a:lnTo>
                <a:cubicBezTo>
                  <a:pt x="179981" y="5190754"/>
                  <a:pt x="176085" y="5190869"/>
                  <a:pt x="171363" y="5189023"/>
                </a:cubicBezTo>
                <a:cubicBezTo>
                  <a:pt x="165797" y="5204157"/>
                  <a:pt x="163531" y="5192594"/>
                  <a:pt x="150096" y="5185813"/>
                </a:cubicBezTo>
                <a:lnTo>
                  <a:pt x="59253" y="5172817"/>
                </a:lnTo>
                <a:lnTo>
                  <a:pt x="52526" y="5170052"/>
                </a:lnTo>
                <a:lnTo>
                  <a:pt x="52188" y="5170183"/>
                </a:lnTo>
                <a:cubicBezTo>
                  <a:pt x="50293" y="5169980"/>
                  <a:pt x="47917" y="5169219"/>
                  <a:pt x="44687" y="5167637"/>
                </a:cubicBezTo>
                <a:lnTo>
                  <a:pt x="40261" y="5165012"/>
                </a:lnTo>
                <a:lnTo>
                  <a:pt x="27209" y="5159648"/>
                </a:lnTo>
                <a:lnTo>
                  <a:pt x="21368" y="5159036"/>
                </a:lnTo>
                <a:lnTo>
                  <a:pt x="0" y="5158850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5D36CC7-C221-537A-8CC3-4EE36F0D3B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818" y="5234320"/>
            <a:ext cx="6931319" cy="752217"/>
          </a:xfrm>
        </p:spPr>
        <p:txBody>
          <a:bodyPr anchor="b">
            <a:noAutofit/>
          </a:bodyPr>
          <a:lstStyle/>
          <a:p>
            <a:pPr algn="l"/>
            <a:r>
              <a:rPr lang="hu-HU" sz="4800" b="1" dirty="0">
                <a:solidFill>
                  <a:schemeClr val="accent3">
                    <a:lumMod val="75000"/>
                  </a:schemeClr>
                </a:solidFill>
              </a:rPr>
              <a:t>Érdekességek Nigériáról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DC151DF-4A43-DB5D-7D4B-2384EB8CFE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819" y="6059086"/>
            <a:ext cx="6931319" cy="349725"/>
          </a:xfrm>
        </p:spPr>
        <p:txBody>
          <a:bodyPr anchor="t">
            <a:noAutofit/>
          </a:bodyPr>
          <a:lstStyle/>
          <a:p>
            <a:r>
              <a:rPr lang="hu-HU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Vajon tudtuk-e? </a:t>
            </a:r>
          </a:p>
        </p:txBody>
      </p:sp>
      <p:pic>
        <p:nvPicPr>
          <p:cNvPr id="12" name="Kép 11" descr="A képen kültéri, ég, autó, felhő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FCA2530-1AAB-8364-4873-3C4E983211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l="18453" r="2317" b="-2"/>
          <a:stretch>
            <a:fillRect/>
          </a:stretch>
        </p:blipFill>
        <p:spPr>
          <a:xfrm>
            <a:off x="-5388" y="10"/>
            <a:ext cx="5671897" cy="4742738"/>
          </a:xfrm>
          <a:custGeom>
            <a:avLst/>
            <a:gdLst/>
            <a:ahLst/>
            <a:cxnLst/>
            <a:rect l="l" t="t" r="r" b="b"/>
            <a:pathLst>
              <a:path w="6096000" h="5158850">
                <a:moveTo>
                  <a:pt x="0" y="0"/>
                </a:moveTo>
                <a:lnTo>
                  <a:pt x="6096000" y="0"/>
                </a:lnTo>
                <a:lnTo>
                  <a:pt x="6096000" y="5158850"/>
                </a:lnTo>
                <a:lnTo>
                  <a:pt x="5957305" y="5157644"/>
                </a:lnTo>
                <a:cubicBezTo>
                  <a:pt x="5920540" y="5151975"/>
                  <a:pt x="5887096" y="5153588"/>
                  <a:pt x="5857259" y="5143603"/>
                </a:cubicBezTo>
                <a:cubicBezTo>
                  <a:pt x="5843335" y="5146861"/>
                  <a:pt x="5830921" y="5147051"/>
                  <a:pt x="5821375" y="5137142"/>
                </a:cubicBezTo>
                <a:cubicBezTo>
                  <a:pt x="5786501" y="5134144"/>
                  <a:pt x="5775399" y="5144200"/>
                  <a:pt x="5755916" y="5131695"/>
                </a:cubicBezTo>
                <a:cubicBezTo>
                  <a:pt x="5732132" y="5146996"/>
                  <a:pt x="5732735" y="5139753"/>
                  <a:pt x="5725007" y="5132964"/>
                </a:cubicBezTo>
                <a:lnTo>
                  <a:pt x="5723810" y="5132374"/>
                </a:lnTo>
                <a:lnTo>
                  <a:pt x="5720531" y="5134578"/>
                </a:lnTo>
                <a:lnTo>
                  <a:pt x="5714795" y="5134902"/>
                </a:lnTo>
                <a:lnTo>
                  <a:pt x="5700142" y="5131655"/>
                </a:lnTo>
                <a:lnTo>
                  <a:pt x="5694799" y="5129754"/>
                </a:lnTo>
                <a:cubicBezTo>
                  <a:pt x="5691058" y="5128696"/>
                  <a:pt x="5688491" y="5128320"/>
                  <a:pt x="5686627" y="5128420"/>
                </a:cubicBezTo>
                <a:lnTo>
                  <a:pt x="5686371" y="5128603"/>
                </a:lnTo>
                <a:lnTo>
                  <a:pt x="5678819" y="5126929"/>
                </a:lnTo>
                <a:cubicBezTo>
                  <a:pt x="5666199" y="5123608"/>
                  <a:pt x="5654035" y="5119908"/>
                  <a:pt x="5642547" y="5116000"/>
                </a:cubicBezTo>
                <a:cubicBezTo>
                  <a:pt x="5629445" y="5126457"/>
                  <a:pt x="5588783" y="5104807"/>
                  <a:pt x="5587979" y="5128480"/>
                </a:cubicBezTo>
                <a:cubicBezTo>
                  <a:pt x="5572317" y="5123886"/>
                  <a:pt x="5564904" y="5112774"/>
                  <a:pt x="5566635" y="5128675"/>
                </a:cubicBezTo>
                <a:cubicBezTo>
                  <a:pt x="5561375" y="5127594"/>
                  <a:pt x="5557787" y="5128327"/>
                  <a:pt x="5554953" y="5129937"/>
                </a:cubicBezTo>
                <a:lnTo>
                  <a:pt x="5554039" y="5130763"/>
                </a:lnTo>
                <a:lnTo>
                  <a:pt x="5514254" y="5120517"/>
                </a:lnTo>
                <a:lnTo>
                  <a:pt x="5492156" y="5111382"/>
                </a:lnTo>
                <a:lnTo>
                  <a:pt x="5480446" y="5107855"/>
                </a:lnTo>
                <a:lnTo>
                  <a:pt x="5477744" y="5104402"/>
                </a:lnTo>
                <a:cubicBezTo>
                  <a:pt x="5474490" y="5102038"/>
                  <a:pt x="5469391" y="5100405"/>
                  <a:pt x="5460150" y="5100442"/>
                </a:cubicBezTo>
                <a:lnTo>
                  <a:pt x="5457901" y="5100914"/>
                </a:lnTo>
                <a:lnTo>
                  <a:pt x="5444243" y="5094201"/>
                </a:lnTo>
                <a:cubicBezTo>
                  <a:pt x="5439994" y="5091441"/>
                  <a:pt x="5436419" y="5088231"/>
                  <a:pt x="5433825" y="5084410"/>
                </a:cubicBezTo>
                <a:cubicBezTo>
                  <a:pt x="5379443" y="5093528"/>
                  <a:pt x="5336110" y="5069767"/>
                  <a:pt x="5280996" y="5063773"/>
                </a:cubicBezTo>
                <a:cubicBezTo>
                  <a:pt x="5250806" y="5055129"/>
                  <a:pt x="5168599" y="5059471"/>
                  <a:pt x="5161582" y="5030966"/>
                </a:cubicBezTo>
                <a:cubicBezTo>
                  <a:pt x="5121870" y="5022662"/>
                  <a:pt x="5095637" y="5020496"/>
                  <a:pt x="5042717" y="5013952"/>
                </a:cubicBezTo>
                <a:cubicBezTo>
                  <a:pt x="4991136" y="4983679"/>
                  <a:pt x="4902283" y="4990567"/>
                  <a:pt x="4840514" y="4970468"/>
                </a:cubicBezTo>
                <a:cubicBezTo>
                  <a:pt x="4799904" y="4987615"/>
                  <a:pt x="4824087" y="4969531"/>
                  <a:pt x="4786778" y="4967817"/>
                </a:cubicBezTo>
                <a:cubicBezTo>
                  <a:pt x="4801901" y="4948343"/>
                  <a:pt x="4739845" y="4972374"/>
                  <a:pt x="4743741" y="4948216"/>
                </a:cubicBezTo>
                <a:cubicBezTo>
                  <a:pt x="4736829" y="4948670"/>
                  <a:pt x="4730010" y="4949869"/>
                  <a:pt x="4723136" y="4951257"/>
                </a:cubicBezTo>
                <a:lnTo>
                  <a:pt x="4719535" y="4951970"/>
                </a:lnTo>
                <a:lnTo>
                  <a:pt x="4706143" y="4950704"/>
                </a:lnTo>
                <a:lnTo>
                  <a:pt x="4701098" y="4955500"/>
                </a:lnTo>
                <a:lnTo>
                  <a:pt x="4680034" y="4957289"/>
                </a:lnTo>
                <a:cubicBezTo>
                  <a:pt x="4672339" y="4957161"/>
                  <a:pt x="4664292" y="4956094"/>
                  <a:pt x="4655741" y="4953520"/>
                </a:cubicBezTo>
                <a:cubicBezTo>
                  <a:pt x="4636359" y="4940479"/>
                  <a:pt x="4599701" y="4946454"/>
                  <a:pt x="4569298" y="4940691"/>
                </a:cubicBezTo>
                <a:lnTo>
                  <a:pt x="4555978" y="4935439"/>
                </a:lnTo>
                <a:lnTo>
                  <a:pt x="4508950" y="4932725"/>
                </a:lnTo>
                <a:cubicBezTo>
                  <a:pt x="4495669" y="4931511"/>
                  <a:pt x="4482007" y="4929765"/>
                  <a:pt x="4467838" y="4927057"/>
                </a:cubicBezTo>
                <a:lnTo>
                  <a:pt x="4441949" y="4920349"/>
                </a:lnTo>
                <a:lnTo>
                  <a:pt x="4394719" y="4912853"/>
                </a:lnTo>
                <a:lnTo>
                  <a:pt x="4356810" y="4916186"/>
                </a:lnTo>
                <a:lnTo>
                  <a:pt x="4222145" y="4920166"/>
                </a:lnTo>
                <a:cubicBezTo>
                  <a:pt x="4202488" y="4924963"/>
                  <a:pt x="4184742" y="4944595"/>
                  <a:pt x="4160481" y="4934555"/>
                </a:cubicBezTo>
                <a:cubicBezTo>
                  <a:pt x="4165854" y="4945670"/>
                  <a:pt x="4131661" y="4931019"/>
                  <a:pt x="4124879" y="4940397"/>
                </a:cubicBezTo>
                <a:cubicBezTo>
                  <a:pt x="4120895" y="4948198"/>
                  <a:pt x="4109593" y="4945570"/>
                  <a:pt x="4100114" y="4947117"/>
                </a:cubicBezTo>
                <a:cubicBezTo>
                  <a:pt x="4091835" y="4954382"/>
                  <a:pt x="4045978" y="4954676"/>
                  <a:pt x="4030957" y="4950944"/>
                </a:cubicBezTo>
                <a:cubicBezTo>
                  <a:pt x="3989825" y="4935537"/>
                  <a:pt x="3946860" y="4963196"/>
                  <a:pt x="3913764" y="4951738"/>
                </a:cubicBezTo>
                <a:cubicBezTo>
                  <a:pt x="3904534" y="4951024"/>
                  <a:pt x="3896577" y="4951663"/>
                  <a:pt x="3889457" y="4953140"/>
                </a:cubicBezTo>
                <a:lnTo>
                  <a:pt x="3871115" y="4959252"/>
                </a:lnTo>
                <a:lnTo>
                  <a:pt x="3869086" y="4964946"/>
                </a:lnTo>
                <a:lnTo>
                  <a:pt x="3856124" y="4966504"/>
                </a:lnTo>
                <a:lnTo>
                  <a:pt x="3835967" y="4975175"/>
                </a:lnTo>
                <a:cubicBezTo>
                  <a:pt x="3826465" y="4950975"/>
                  <a:pt x="3782586" y="4987146"/>
                  <a:pt x="3785910" y="4965148"/>
                </a:cubicBezTo>
                <a:cubicBezTo>
                  <a:pt x="3750785" y="4971249"/>
                  <a:pt x="3699033" y="4952693"/>
                  <a:pt x="3671085" y="4977741"/>
                </a:cubicBezTo>
                <a:cubicBezTo>
                  <a:pt x="3621255" y="4982620"/>
                  <a:pt x="3562637" y="4994206"/>
                  <a:pt x="3486928" y="4994420"/>
                </a:cubicBezTo>
                <a:cubicBezTo>
                  <a:pt x="3446030" y="4994640"/>
                  <a:pt x="3343460" y="4976299"/>
                  <a:pt x="3280956" y="4975036"/>
                </a:cubicBezTo>
                <a:cubicBezTo>
                  <a:pt x="3227193" y="4980695"/>
                  <a:pt x="3256481" y="4973778"/>
                  <a:pt x="3211563" y="4993919"/>
                </a:cubicBezTo>
                <a:cubicBezTo>
                  <a:pt x="3207119" y="4990757"/>
                  <a:pt x="3170070" y="4988394"/>
                  <a:pt x="3164681" y="4986606"/>
                </a:cubicBezTo>
                <a:lnTo>
                  <a:pt x="3127171" y="4979411"/>
                </a:lnTo>
                <a:lnTo>
                  <a:pt x="3096889" y="4976795"/>
                </a:lnTo>
                <a:cubicBezTo>
                  <a:pt x="3088441" y="4978753"/>
                  <a:pt x="3082883" y="4978233"/>
                  <a:pt x="3078620" y="4976620"/>
                </a:cubicBezTo>
                <a:lnTo>
                  <a:pt x="3074275" y="4973840"/>
                </a:lnTo>
                <a:lnTo>
                  <a:pt x="3036436" y="4968613"/>
                </a:lnTo>
                <a:lnTo>
                  <a:pt x="3031995" y="4969990"/>
                </a:lnTo>
                <a:lnTo>
                  <a:pt x="2994028" y="4967956"/>
                </a:lnTo>
                <a:cubicBezTo>
                  <a:pt x="2992299" y="4970105"/>
                  <a:pt x="2989407" y="4971561"/>
                  <a:pt x="2984001" y="4971609"/>
                </a:cubicBezTo>
                <a:cubicBezTo>
                  <a:pt x="2994191" y="4986644"/>
                  <a:pt x="2981386" y="4977427"/>
                  <a:pt x="2964542" y="4976237"/>
                </a:cubicBezTo>
                <a:cubicBezTo>
                  <a:pt x="2976613" y="4999323"/>
                  <a:pt x="2927627" y="4986817"/>
                  <a:pt x="2921274" y="4999668"/>
                </a:cubicBezTo>
                <a:cubicBezTo>
                  <a:pt x="2908629" y="4998274"/>
                  <a:pt x="2895476" y="4997220"/>
                  <a:pt x="2882111" y="4996632"/>
                </a:cubicBezTo>
                <a:lnTo>
                  <a:pt x="2874282" y="4996582"/>
                </a:lnTo>
                <a:cubicBezTo>
                  <a:pt x="2874237" y="4996658"/>
                  <a:pt x="2874193" y="4996735"/>
                  <a:pt x="2874147" y="4996812"/>
                </a:cubicBezTo>
                <a:cubicBezTo>
                  <a:pt x="2872492" y="4997296"/>
                  <a:pt x="2869935" y="4997466"/>
                  <a:pt x="2865932" y="4997221"/>
                </a:cubicBezTo>
                <a:lnTo>
                  <a:pt x="2860008" y="4996489"/>
                </a:lnTo>
                <a:lnTo>
                  <a:pt x="2844819" y="4996392"/>
                </a:lnTo>
                <a:lnTo>
                  <a:pt x="2839735" y="4997900"/>
                </a:lnTo>
                <a:lnTo>
                  <a:pt x="2837922" y="5000718"/>
                </a:lnTo>
                <a:lnTo>
                  <a:pt x="2836507" y="5000394"/>
                </a:lnTo>
                <a:cubicBezTo>
                  <a:pt x="2825749" y="4995427"/>
                  <a:pt x="2822382" y="4988291"/>
                  <a:pt x="2808859" y="5008050"/>
                </a:cubicBezTo>
                <a:cubicBezTo>
                  <a:pt x="2784233" y="4999995"/>
                  <a:pt x="2779499" y="5012041"/>
                  <a:pt x="2745907" y="5016391"/>
                </a:cubicBezTo>
                <a:cubicBezTo>
                  <a:pt x="2731796" y="5008784"/>
                  <a:pt x="2720518" y="5011549"/>
                  <a:pt x="2709519" y="5017601"/>
                </a:cubicBezTo>
                <a:cubicBezTo>
                  <a:pt x="2676766" y="5014138"/>
                  <a:pt x="2646981" y="5022656"/>
                  <a:pt x="2610212" y="5024813"/>
                </a:cubicBezTo>
                <a:cubicBezTo>
                  <a:pt x="2570359" y="5014992"/>
                  <a:pt x="2550109" y="5032793"/>
                  <a:pt x="2510814" y="5035020"/>
                </a:cubicBezTo>
                <a:cubicBezTo>
                  <a:pt x="2476639" y="5017991"/>
                  <a:pt x="2482834" y="5049980"/>
                  <a:pt x="2462736" y="5056754"/>
                </a:cubicBezTo>
                <a:lnTo>
                  <a:pt x="2457050" y="5057379"/>
                </a:lnTo>
                <a:lnTo>
                  <a:pt x="2442184" y="5054901"/>
                </a:lnTo>
                <a:lnTo>
                  <a:pt x="2436703" y="5053277"/>
                </a:lnTo>
                <a:cubicBezTo>
                  <a:pt x="2432888" y="5052418"/>
                  <a:pt x="2430299" y="5052175"/>
                  <a:pt x="2428451" y="5052373"/>
                </a:cubicBezTo>
                <a:lnTo>
                  <a:pt x="2420551" y="5051292"/>
                </a:lnTo>
                <a:cubicBezTo>
                  <a:pt x="2407700" y="5048633"/>
                  <a:pt x="2395274" y="5045570"/>
                  <a:pt x="2383501" y="5042264"/>
                </a:cubicBezTo>
                <a:cubicBezTo>
                  <a:pt x="2362992" y="5043848"/>
                  <a:pt x="2317884" y="5059023"/>
                  <a:pt x="2297493" y="5060796"/>
                </a:cubicBezTo>
                <a:lnTo>
                  <a:pt x="2261156" y="5052905"/>
                </a:lnTo>
                <a:lnTo>
                  <a:pt x="2200581" y="5036274"/>
                </a:lnTo>
                <a:lnTo>
                  <a:pt x="2198380" y="5036861"/>
                </a:lnTo>
                <a:lnTo>
                  <a:pt x="2116066" y="5030866"/>
                </a:lnTo>
                <a:cubicBezTo>
                  <a:pt x="2111600" y="5028328"/>
                  <a:pt x="2059664" y="5017338"/>
                  <a:pt x="2056754" y="5013653"/>
                </a:cubicBezTo>
                <a:cubicBezTo>
                  <a:pt x="2003393" y="5025622"/>
                  <a:pt x="1998298" y="5020073"/>
                  <a:pt x="1942916" y="5016969"/>
                </a:cubicBezTo>
                <a:cubicBezTo>
                  <a:pt x="1882138" y="5005950"/>
                  <a:pt x="1836966" y="4987831"/>
                  <a:pt x="1796717" y="4981610"/>
                </a:cubicBezTo>
                <a:cubicBezTo>
                  <a:pt x="1724075" y="4970499"/>
                  <a:pt x="1636218" y="4947449"/>
                  <a:pt x="1583222" y="4942334"/>
                </a:cubicBezTo>
                <a:cubicBezTo>
                  <a:pt x="1544265" y="4961611"/>
                  <a:pt x="1556109" y="4938719"/>
                  <a:pt x="1518821" y="4938963"/>
                </a:cubicBezTo>
                <a:cubicBezTo>
                  <a:pt x="1497291" y="4936197"/>
                  <a:pt x="1483221" y="4927794"/>
                  <a:pt x="1471837" y="4925740"/>
                </a:cubicBezTo>
                <a:lnTo>
                  <a:pt x="1450515" y="4926642"/>
                </a:lnTo>
                <a:lnTo>
                  <a:pt x="1437078" y="4926078"/>
                </a:lnTo>
                <a:lnTo>
                  <a:pt x="1432462" y="4931139"/>
                </a:lnTo>
                <a:lnTo>
                  <a:pt x="1411645" y="4934032"/>
                </a:lnTo>
                <a:cubicBezTo>
                  <a:pt x="1384856" y="4931153"/>
                  <a:pt x="1306656" y="4918434"/>
                  <a:pt x="1271729" y="4913863"/>
                </a:cubicBezTo>
                <a:cubicBezTo>
                  <a:pt x="1258697" y="4907976"/>
                  <a:pt x="1213546" y="4901042"/>
                  <a:pt x="1202076" y="4906608"/>
                </a:cubicBezTo>
                <a:cubicBezTo>
                  <a:pt x="1192059" y="4906580"/>
                  <a:pt x="1182171" y="4902320"/>
                  <a:pt x="1174670" y="4909064"/>
                </a:cubicBezTo>
                <a:cubicBezTo>
                  <a:pt x="1163701" y="4916862"/>
                  <a:pt x="1136874" y="4897641"/>
                  <a:pt x="1137035" y="4908989"/>
                </a:cubicBezTo>
                <a:cubicBezTo>
                  <a:pt x="1117838" y="4895687"/>
                  <a:pt x="1091386" y="4911450"/>
                  <a:pt x="1069882" y="4912892"/>
                </a:cubicBezTo>
                <a:cubicBezTo>
                  <a:pt x="1055589" y="4900472"/>
                  <a:pt x="1024570" y="4915744"/>
                  <a:pt x="980935" y="4911119"/>
                </a:cubicBezTo>
                <a:cubicBezTo>
                  <a:pt x="947614" y="4906556"/>
                  <a:pt x="913224" y="4897403"/>
                  <a:pt x="869960" y="4885518"/>
                </a:cubicBezTo>
                <a:cubicBezTo>
                  <a:pt x="819114" y="4856727"/>
                  <a:pt x="768074" y="4850663"/>
                  <a:pt x="721345" y="4839806"/>
                </a:cubicBezTo>
                <a:cubicBezTo>
                  <a:pt x="667944" y="4829906"/>
                  <a:pt x="698286" y="4859338"/>
                  <a:pt x="635428" y="4830000"/>
                </a:cubicBezTo>
                <a:cubicBezTo>
                  <a:pt x="626286" y="4837571"/>
                  <a:pt x="617638" y="4836842"/>
                  <a:pt x="604106" y="4830842"/>
                </a:cubicBezTo>
                <a:cubicBezTo>
                  <a:pt x="583276" y="4833091"/>
                  <a:pt x="539859" y="4845979"/>
                  <a:pt x="510451" y="4843485"/>
                </a:cubicBezTo>
                <a:cubicBezTo>
                  <a:pt x="489781" y="4840800"/>
                  <a:pt x="443867" y="4818678"/>
                  <a:pt x="427656" y="4815877"/>
                </a:cubicBezTo>
                <a:cubicBezTo>
                  <a:pt x="424088" y="4817297"/>
                  <a:pt x="419580" y="4820561"/>
                  <a:pt x="413184" y="4826676"/>
                </a:cubicBezTo>
                <a:cubicBezTo>
                  <a:pt x="387673" y="4816699"/>
                  <a:pt x="379855" y="4828170"/>
                  <a:pt x="341772" y="4829671"/>
                </a:cubicBezTo>
                <a:cubicBezTo>
                  <a:pt x="327795" y="4821005"/>
                  <a:pt x="314729" y="4822794"/>
                  <a:pt x="301266" y="4827842"/>
                </a:cubicBezTo>
                <a:cubicBezTo>
                  <a:pt x="265781" y="4821714"/>
                  <a:pt x="231017" y="4827635"/>
                  <a:pt x="189886" y="4826710"/>
                </a:cubicBezTo>
                <a:cubicBezTo>
                  <a:pt x="147910" y="4813727"/>
                  <a:pt x="121702" y="4829584"/>
                  <a:pt x="77762" y="4828518"/>
                </a:cubicBezTo>
                <a:cubicBezTo>
                  <a:pt x="38733" y="4806108"/>
                  <a:pt x="44308" y="4851138"/>
                  <a:pt x="8164" y="4846203"/>
                </a:cubicBezTo>
                <a:lnTo>
                  <a:pt x="0" y="4843648"/>
                </a:lnTo>
                <a:lnTo>
                  <a:pt x="0" y="4080681"/>
                </a:lnTo>
                <a:close/>
              </a:path>
            </a:pathLst>
          </a:cu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14B6780F-880D-6B15-555C-5A9E194799F0}"/>
              </a:ext>
            </a:extLst>
          </p:cNvPr>
          <p:cNvSpPr txBox="1"/>
          <p:nvPr/>
        </p:nvSpPr>
        <p:spPr>
          <a:xfrm>
            <a:off x="9532298" y="6870700"/>
            <a:ext cx="265970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u-HU" sz="700">
                <a:solidFill>
                  <a:srgbClr val="FFFFFF"/>
                </a:solidFill>
              </a:rPr>
              <a:t>Cím: </a:t>
            </a:r>
            <a:r>
              <a:rPr lang="hu-HU" sz="700">
                <a:solidFill>
                  <a:srgbClr val="FFFFFF"/>
                </a:solidFill>
                <a:hlinkClick r:id="rId3" tooltip="https://ia.wikipedia.org/wiki/Nigeri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Fénykép</a:t>
            </a:r>
            <a:r>
              <a:rPr lang="hu-HU" sz="700">
                <a:solidFill>
                  <a:srgbClr val="FFFFFF"/>
                </a:solidFill>
              </a:rPr>
              <a:t>, készítette: Ismeretlen a készítő, licenc: </a:t>
            </a:r>
            <a:r>
              <a:rPr lang="hu-HU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hu-HU" sz="700">
              <a:solidFill>
                <a:srgbClr val="FFFFFF"/>
              </a:solidFill>
            </a:endParaRP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4E200540-4735-5E16-CB50-7F84945DB0EB}"/>
              </a:ext>
            </a:extLst>
          </p:cNvPr>
          <p:cNvSpPr txBox="1"/>
          <p:nvPr/>
        </p:nvSpPr>
        <p:spPr>
          <a:xfrm>
            <a:off x="6837453" y="6870700"/>
            <a:ext cx="268214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u-HU" sz="700" dirty="0">
                <a:solidFill>
                  <a:srgbClr val="FFFFFF"/>
                </a:solidFill>
              </a:rPr>
              <a:t>Cím: </a:t>
            </a:r>
            <a:r>
              <a:rPr lang="hu-HU" sz="700" dirty="0">
                <a:solidFill>
                  <a:srgbClr val="FFFFFF"/>
                </a:solidFill>
                <a:hlinkClick r:id="rId5" tooltip="https://www.flickr.com/photos/jbdodane/10709372033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Fénykép</a:t>
            </a:r>
            <a:r>
              <a:rPr lang="hu-HU" sz="700" dirty="0">
                <a:solidFill>
                  <a:srgbClr val="FFFFFF"/>
                </a:solidFill>
              </a:rPr>
              <a:t>, készítette: Ismeretlen a készítő, licenc: </a:t>
            </a:r>
            <a:r>
              <a:rPr lang="hu-HU" sz="700" dirty="0">
                <a:solidFill>
                  <a:srgbClr val="FFFFFF"/>
                </a:solidFill>
                <a:hlinkClick r:id="rId7" tooltip="https://creativecommons.org/licenses/by-nc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endParaRPr lang="hu-HU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9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A képen tér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AB1C0EC1-2200-2D59-3116-79B8275D0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24567" y="248179"/>
            <a:ext cx="11186433" cy="5651878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DADEB21A-49A3-20C9-00DE-C7BE8E688974}"/>
              </a:ext>
            </a:extLst>
          </p:cNvPr>
          <p:cNvSpPr txBox="1"/>
          <p:nvPr/>
        </p:nvSpPr>
        <p:spPr>
          <a:xfrm>
            <a:off x="2245786" y="4576074"/>
            <a:ext cx="100441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+mj-lt"/>
              </a:rPr>
              <a:t>A legnagyobb város nem a főváros</a:t>
            </a:r>
            <a:endParaRPr lang="hu-HU" sz="48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4F0093B-22B2-6E52-27EA-1F1C80CE9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621" y="1322612"/>
            <a:ext cx="4306388" cy="241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79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 descr="A képen Emberi arc, ruházat, személy, mikrofo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7ECE0A95-E3FC-B81E-0835-361C80BD6F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763" b="20763"/>
          <a:stretch>
            <a:fillRect/>
          </a:stretch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87BA4A3C-0BC3-33A0-6E50-623D30E97090}"/>
              </a:ext>
            </a:extLst>
          </p:cNvPr>
          <p:cNvSpPr txBox="1"/>
          <p:nvPr/>
        </p:nvSpPr>
        <p:spPr>
          <a:xfrm>
            <a:off x="269961" y="1035128"/>
            <a:ext cx="5918188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rgbClr val="C00000"/>
                </a:solidFill>
                <a:latin typeface="+mj-lt"/>
              </a:rPr>
              <a:t>Az első afrikai férfi, aki Nobel</a:t>
            </a:r>
            <a:r>
              <a:rPr lang="hu-HU" sz="4800" b="1" dirty="0">
                <a:solidFill>
                  <a:srgbClr val="C00000"/>
                </a:solidFill>
                <a:latin typeface="+mj-lt"/>
              </a:rPr>
              <a:t>-</a:t>
            </a:r>
            <a:r>
              <a:rPr lang="en-US" sz="4800" b="1" dirty="0">
                <a:solidFill>
                  <a:srgbClr val="C00000"/>
                </a:solidFill>
                <a:latin typeface="+mj-lt"/>
              </a:rPr>
              <a:t>díjat nyert, </a:t>
            </a:r>
            <a:endParaRPr lang="hu-HU" sz="4800" b="1" dirty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b="1" dirty="0">
                <a:solidFill>
                  <a:srgbClr val="C00000"/>
                </a:solidFill>
                <a:latin typeface="+mj-lt"/>
              </a:rPr>
              <a:t>nigériai volt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A59D6856-1AE9-CF73-3831-F0A91C4E2004}"/>
              </a:ext>
            </a:extLst>
          </p:cNvPr>
          <p:cNvSpPr txBox="1"/>
          <p:nvPr/>
        </p:nvSpPr>
        <p:spPr>
          <a:xfrm>
            <a:off x="269961" y="4396233"/>
            <a:ext cx="417656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200" dirty="0"/>
              <a:t>Wole Soyinka drámaíró </a:t>
            </a:r>
          </a:p>
          <a:p>
            <a:pPr algn="ctr"/>
            <a:r>
              <a:rPr lang="hu-HU" sz="3200" dirty="0"/>
              <a:t>és költő </a:t>
            </a:r>
          </a:p>
          <a:p>
            <a:pPr algn="ctr"/>
            <a:r>
              <a:rPr lang="hu-HU" sz="3200" dirty="0"/>
              <a:t>(1986)</a:t>
            </a:r>
          </a:p>
        </p:txBody>
      </p:sp>
    </p:spTree>
    <p:extLst>
      <p:ext uri="{BB962C8B-B14F-4D97-AF65-F5344CB8AC3E}">
        <p14:creationId xmlns:p14="http://schemas.microsoft.com/office/powerpoint/2010/main" val="212722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0">
            <a:extLst>
              <a:ext uri="{FF2B5EF4-FFF2-40B4-BE49-F238E27FC236}">
                <a16:creationId xmlns:a16="http://schemas.microsoft.com/office/drawing/2014/main" id="{93245F62-CCC4-49E4-B95B-EA6C1E790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C0741C1B-3612-7D9B-02A9-AC7571A97B07}"/>
              </a:ext>
            </a:extLst>
          </p:cNvPr>
          <p:cNvSpPr txBox="1"/>
          <p:nvPr/>
        </p:nvSpPr>
        <p:spPr>
          <a:xfrm>
            <a:off x="638882" y="3577456"/>
            <a:ext cx="10909640" cy="16878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Nigéria Afrika legnépesebb országa.  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430F854-FF43-ADAC-0ECB-2C492030D178}"/>
              </a:ext>
            </a:extLst>
          </p:cNvPr>
          <p:cNvSpPr txBox="1"/>
          <p:nvPr/>
        </p:nvSpPr>
        <p:spPr>
          <a:xfrm>
            <a:off x="638881" y="5660607"/>
            <a:ext cx="10909643" cy="55265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4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több mint 206 millió lakossal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02C5F87E-A5D5-5AE6-9996-AE2F12C68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155" y="591670"/>
            <a:ext cx="6065094" cy="2742004"/>
          </a:xfrm>
          <a:prstGeom prst="rect">
            <a:avLst/>
          </a:prstGeom>
        </p:spPr>
      </p:pic>
      <p:sp>
        <p:nvSpPr>
          <p:cNvPr id="22" name="sketch line">
            <a:extLst>
              <a:ext uri="{FF2B5EF4-FFF2-40B4-BE49-F238E27FC236}">
                <a16:creationId xmlns:a16="http://schemas.microsoft.com/office/drawing/2014/main" id="{E6C0DD6B-6AA3-448F-9B99-8386295BC1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5509052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515983 w 4572000"/>
              <a:gd name="csY1" fmla="*/ 0 h 18288"/>
              <a:gd name="csX2" fmla="*/ 1031966 w 4572000"/>
              <a:gd name="csY2" fmla="*/ 0 h 18288"/>
              <a:gd name="csX3" fmla="*/ 1639389 w 4572000"/>
              <a:gd name="csY3" fmla="*/ 0 h 18288"/>
              <a:gd name="csX4" fmla="*/ 2383971 w 4572000"/>
              <a:gd name="csY4" fmla="*/ 0 h 18288"/>
              <a:gd name="csX5" fmla="*/ 2945674 w 4572000"/>
              <a:gd name="csY5" fmla="*/ 0 h 18288"/>
              <a:gd name="csX6" fmla="*/ 350737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311434 w 4572000"/>
              <a:gd name="csY10" fmla="*/ 18288 h 18288"/>
              <a:gd name="csX11" fmla="*/ 2749731 w 4572000"/>
              <a:gd name="csY11" fmla="*/ 18288 h 18288"/>
              <a:gd name="csX12" fmla="*/ 2050869 w 4572000"/>
              <a:gd name="csY12" fmla="*/ 18288 h 18288"/>
              <a:gd name="csX13" fmla="*/ 1306286 w 4572000"/>
              <a:gd name="csY13" fmla="*/ 18288 h 18288"/>
              <a:gd name="csX14" fmla="*/ 79030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3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 descr="A képen ég, ruházat, kültéri, személy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54A9B51D-09DE-E495-280F-B390B0DF5E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B70D96B4-6984-BEA8-8ED2-4956C4FF70E2}"/>
              </a:ext>
            </a:extLst>
          </p:cNvPr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- több mint 250 etnikai csoport él itt.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- több mint 500 nyelvet beszélnek az országban.</a:t>
            </a:r>
          </a:p>
        </p:txBody>
      </p:sp>
    </p:spTree>
    <p:extLst>
      <p:ext uri="{BB962C8B-B14F-4D97-AF65-F5344CB8AC3E}">
        <p14:creationId xmlns:p14="http://schemas.microsoft.com/office/powerpoint/2010/main" val="3171183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881663A9-9D59-03C7-7D80-438B018F7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148" y="1042813"/>
            <a:ext cx="8793125" cy="5815187"/>
          </a:xfrm>
          <a:prstGeom prst="ellipse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4D8EB63-F35A-F004-D618-150A51A4819B}"/>
              </a:ext>
            </a:extLst>
          </p:cNvPr>
          <p:cNvSpPr txBox="1"/>
          <p:nvPr/>
        </p:nvSpPr>
        <p:spPr>
          <a:xfrm>
            <a:off x="701749" y="150259"/>
            <a:ext cx="98776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A jollof rizs Nigéria „nemzeti étele”.</a:t>
            </a:r>
            <a:endParaRPr lang="hu-HU" sz="48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314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1760D7BB-9023-B6F7-9C24-8E1AE9C14EBB}"/>
              </a:ext>
            </a:extLst>
          </p:cNvPr>
          <p:cNvSpPr txBox="1"/>
          <p:nvPr/>
        </p:nvSpPr>
        <p:spPr>
          <a:xfrm>
            <a:off x="640080" y="2872899"/>
            <a:ext cx="4670097" cy="33206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b="1" dirty="0"/>
              <a:t>Nigéria Afrika legnagyobb </a:t>
            </a:r>
            <a:endParaRPr lang="hu-HU" sz="4800" b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800" b="1" dirty="0"/>
              <a:t>gáz- és olajértékesítője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F715FF8-FA3C-5290-6EA5-7C87D64FEA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357" r="2846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0441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DFD11C1A-F860-C63B-0B59-A4FCDF6438ED}"/>
              </a:ext>
            </a:extLst>
          </p:cNvPr>
          <p:cNvSpPr txBox="1"/>
          <p:nvPr/>
        </p:nvSpPr>
        <p:spPr>
          <a:xfrm>
            <a:off x="410683" y="258846"/>
            <a:ext cx="91267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4800" b="1" dirty="0">
                <a:solidFill>
                  <a:schemeClr val="accent3">
                    <a:lumMod val="75000"/>
                  </a:schemeClr>
                </a:solidFill>
              </a:rPr>
              <a:t>Hollywood? Nem, </a:t>
            </a:r>
            <a:r>
              <a:rPr lang="hu-HU" sz="4800" b="1" dirty="0" err="1">
                <a:solidFill>
                  <a:srgbClr val="C00000"/>
                </a:solidFill>
              </a:rPr>
              <a:t>Nollywood</a:t>
            </a:r>
            <a:r>
              <a:rPr lang="hu-HU" sz="4800" b="1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C605780-DC5B-8584-BDE1-FD3F071E2208}"/>
              </a:ext>
            </a:extLst>
          </p:cNvPr>
          <p:cNvSpPr txBox="1"/>
          <p:nvPr/>
        </p:nvSpPr>
        <p:spPr>
          <a:xfrm>
            <a:off x="410683" y="2110562"/>
            <a:ext cx="410737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4400" dirty="0"/>
              <a:t>- több mint 2000 </a:t>
            </a:r>
          </a:p>
          <a:p>
            <a:pPr algn="ctr"/>
            <a:r>
              <a:rPr lang="hu-HU" sz="4400" dirty="0"/>
              <a:t>filmet gyártanak évente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AC210088-079A-B3DC-A31F-81BC0D2DE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994" y="1408048"/>
            <a:ext cx="6454171" cy="482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2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54A188CB-DE24-29D5-8E54-560795067F93}"/>
              </a:ext>
            </a:extLst>
          </p:cNvPr>
          <p:cNvSpPr txBox="1"/>
          <p:nvPr/>
        </p:nvSpPr>
        <p:spPr>
          <a:xfrm>
            <a:off x="93113" y="386724"/>
            <a:ext cx="4602935" cy="3207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dirty="0"/>
              <a:t>Az első európaiak, akik Nigériát látták, </a:t>
            </a:r>
            <a:endParaRPr lang="hu-HU" sz="4800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800" dirty="0"/>
              <a:t>a portugálok voltak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D581A40-97FF-D4F1-C84C-C7DCEFD9E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099" y="1146289"/>
            <a:ext cx="6922008" cy="3925568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C1671031-2151-264F-3DDE-D7764BC8F19E}"/>
              </a:ext>
            </a:extLst>
          </p:cNvPr>
          <p:cNvSpPr txBox="1"/>
          <p:nvPr/>
        </p:nvSpPr>
        <p:spPr>
          <a:xfrm>
            <a:off x="2562447" y="5550611"/>
            <a:ext cx="95232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800" dirty="0"/>
              <a:t>John </a:t>
            </a:r>
            <a:r>
              <a:rPr lang="hu-HU" sz="2800" dirty="0" err="1"/>
              <a:t>Afonso</a:t>
            </a:r>
            <a:r>
              <a:rPr lang="hu-HU" sz="2800" dirty="0"/>
              <a:t> vezetésével, a 15. század végén, körülbelül 1472-ben érkeztek a mai Nigéria partjaihoz.</a:t>
            </a:r>
          </a:p>
        </p:txBody>
      </p:sp>
    </p:spTree>
    <p:extLst>
      <p:ext uri="{BB962C8B-B14F-4D97-AF65-F5344CB8AC3E}">
        <p14:creationId xmlns:p14="http://schemas.microsoft.com/office/powerpoint/2010/main" val="51545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ECC1555-264F-4EB2-352A-C5EA538778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5882" b="-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FE3F642C-B0BA-D8DA-B1B1-F2A1D4E6D448}"/>
              </a:ext>
            </a:extLst>
          </p:cNvPr>
          <p:cNvSpPr txBox="1"/>
          <p:nvPr/>
        </p:nvSpPr>
        <p:spPr>
          <a:xfrm>
            <a:off x="7999443" y="1557619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800" b="1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A futball nagyon népszerű az országban</a:t>
            </a:r>
          </a:p>
        </p:txBody>
      </p:sp>
    </p:spTree>
    <p:extLst>
      <p:ext uri="{BB962C8B-B14F-4D97-AF65-F5344CB8AC3E}">
        <p14:creationId xmlns:p14="http://schemas.microsoft.com/office/powerpoint/2010/main" val="4155553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5" descr="A képen pillangó, gerinctelen, Lepkék és pillangók, rova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134506B6-9AA9-DF82-949B-6B7FB18B615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899" r="-1" b="11787"/>
          <a:stretch>
            <a:fillRect/>
          </a:stretch>
        </p:blipFill>
        <p:spPr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8" name="Kép 7" descr="A képen Lepkék és pillangók, gerinctelen, Beporzó, pillangó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09AAF320-9F7B-80B1-D6FE-3DD280CE49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784" b="1"/>
          <a:stretch>
            <a:fillRect/>
          </a:stretch>
        </p:blipFill>
        <p:spPr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</p:spPr>
      </p:pic>
      <p:pic>
        <p:nvPicPr>
          <p:cNvPr id="9" name="Kép 8" descr="A képen Lepkék és pillangók, rovar, pillangó, gerinctele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A373715-0AA4-E401-F21A-AA620BCD23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804" r="8196" b="2"/>
          <a:stretch>
            <a:fillRect/>
          </a:stretch>
        </p:blipFill>
        <p:spPr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55492AFB-DED2-89B1-B7E9-85E13608B383}"/>
              </a:ext>
            </a:extLst>
          </p:cNvPr>
          <p:cNvSpPr txBox="1"/>
          <p:nvPr/>
        </p:nvSpPr>
        <p:spPr>
          <a:xfrm>
            <a:off x="407014" y="1362456"/>
            <a:ext cx="3429000" cy="28986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Nigériában hatalmas számú pillangófaj él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C0AD73BD-4709-20EE-B40B-B205A220429E}"/>
              </a:ext>
            </a:extLst>
          </p:cNvPr>
          <p:cNvSpPr txBox="1"/>
          <p:nvPr/>
        </p:nvSpPr>
        <p:spPr>
          <a:xfrm>
            <a:off x="407014" y="4855465"/>
            <a:ext cx="3429000" cy="1335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hu-HU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több mint 1500 azonosított pillangófaj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ép 6" descr="A képen gerinctelen, Lepkék és pillangók, pillangó, rovar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DEBD40CC-BB41-54DA-0D3E-B7CD441C80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4825" r="139" b="1"/>
          <a:stretch>
            <a:fillRect/>
          </a:stretch>
        </p:blipFill>
        <p:spPr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8801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163</Words>
  <Application>Microsoft Office PowerPoint</Application>
  <PresentationFormat>Szélesvásznú</PresentationFormat>
  <Paragraphs>26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Office-téma</vt:lpstr>
      <vt:lpstr>Érdekességek Nigériáról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Érdekességek Nigériáról</dc:title>
  <dc:creator>Brebovszkyné Pintér Márta</dc:creator>
  <cp:lastModifiedBy>MEÖT</cp:lastModifiedBy>
  <cp:revision>3</cp:revision>
  <dcterms:created xsi:type="dcterms:W3CDTF">2026-02-05T11:32:50Z</dcterms:created>
  <dcterms:modified xsi:type="dcterms:W3CDTF">2026-02-13T10:12:18Z</dcterms:modified>
</cp:coreProperties>
</file>