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3"/>
  </p:notesMasterIdLst>
  <p:handoutMasterIdLst>
    <p:handoutMasterId r:id="rId54"/>
  </p:handoutMasterIdLst>
  <p:sldIdLst>
    <p:sldId id="256" r:id="rId2"/>
    <p:sldId id="324" r:id="rId3"/>
    <p:sldId id="325" r:id="rId4"/>
    <p:sldId id="261" r:id="rId5"/>
    <p:sldId id="258" r:id="rId6"/>
    <p:sldId id="257" r:id="rId7"/>
    <p:sldId id="260" r:id="rId8"/>
    <p:sldId id="315" r:id="rId9"/>
    <p:sldId id="314" r:id="rId10"/>
    <p:sldId id="263" r:id="rId11"/>
    <p:sldId id="264" r:id="rId12"/>
    <p:sldId id="268" r:id="rId13"/>
    <p:sldId id="265" r:id="rId14"/>
    <p:sldId id="267" r:id="rId15"/>
    <p:sldId id="262" r:id="rId16"/>
    <p:sldId id="266" r:id="rId17"/>
    <p:sldId id="319" r:id="rId18"/>
    <p:sldId id="318" r:id="rId19"/>
    <p:sldId id="308" r:id="rId20"/>
    <p:sldId id="276" r:id="rId21"/>
    <p:sldId id="273" r:id="rId22"/>
    <p:sldId id="275" r:id="rId23"/>
    <p:sldId id="280" r:id="rId24"/>
    <p:sldId id="269" r:id="rId25"/>
    <p:sldId id="272" r:id="rId26"/>
    <p:sldId id="291" r:id="rId27"/>
    <p:sldId id="290" r:id="rId28"/>
    <p:sldId id="309" r:id="rId29"/>
    <p:sldId id="300" r:id="rId30"/>
    <p:sldId id="301" r:id="rId31"/>
    <p:sldId id="305" r:id="rId32"/>
    <p:sldId id="307" r:id="rId33"/>
    <p:sldId id="297" r:id="rId34"/>
    <p:sldId id="322" r:id="rId35"/>
    <p:sldId id="323" r:id="rId36"/>
    <p:sldId id="311" r:id="rId37"/>
    <p:sldId id="313" r:id="rId38"/>
    <p:sldId id="295" r:id="rId39"/>
    <p:sldId id="310" r:id="rId40"/>
    <p:sldId id="296" r:id="rId41"/>
    <p:sldId id="289" r:id="rId42"/>
    <p:sldId id="286" r:id="rId43"/>
    <p:sldId id="277" r:id="rId44"/>
    <p:sldId id="281" r:id="rId45"/>
    <p:sldId id="278" r:id="rId46"/>
    <p:sldId id="279" r:id="rId47"/>
    <p:sldId id="298" r:id="rId48"/>
    <p:sldId id="316" r:id="rId49"/>
    <p:sldId id="317" r:id="rId50"/>
    <p:sldId id="326" r:id="rId51"/>
    <p:sldId id="299" r:id="rId5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248" autoAdjust="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04"/>
    </p:cViewPr>
  </p:sorterViewPr>
  <p:notesViewPr>
    <p:cSldViewPr>
      <p:cViewPr varScale="1">
        <p:scale>
          <a:sx n="55" d="100"/>
          <a:sy n="55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BA94B-3683-4990-B4F8-013FE09E15DA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A2FAB-F524-4DA5-ABDD-E6974D09E75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4B84A-6945-4268-ACA3-D537B5CBAC5F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42E0E-4520-4A06-8D75-7FED10300F0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Bemutatkozás (kórházlelkész, GYEK, Miskolc). Csapattagok: Dr. Kelemen Ágnes, Dr. Szatmári Edina, Tóth Erika Katalin, Csomor-Keve Ildikó, </a:t>
            </a:r>
            <a:r>
              <a:rPr lang="hu-HU" dirty="0" err="1" smtClean="0"/>
              <a:t>Ungváriné</a:t>
            </a:r>
            <a:r>
              <a:rPr lang="hu-HU" dirty="0" smtClean="0"/>
              <a:t> Tóth Sarolta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Az út másik célja, a résztvevők istenkapcsolatának</a:t>
            </a:r>
            <a:r>
              <a:rPr lang="hu-HU" baseline="0" dirty="0" smtClean="0"/>
              <a:t> erősítése volt. Minden reggel rövid áhítattal kezdtünk, amit többnyire én tartottam, bár az egyik doktornő és az egyik nővérke is vállaltak összesen 4 reggelt. Az egyik reggelen, munka előtt hegyet másztunk. A hegytetőn tartottuk meg a reggeli áhítatot, innen csodáltuk meg a napfelkeltét és a szomszédos hegyet.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Szálloda: este az asztal körül. Az étkezéseket is mindig imával kezdtük és fejeztük</a:t>
            </a:r>
            <a:r>
              <a:rPr lang="hu-HU" baseline="0" dirty="0" smtClean="0"/>
              <a:t> be. Este pedig visszanéztünk közösen a reggeli igére, hogy hogyan vált valóra az aznapi munkánkban és csoportbeszélgetéssel zártuk a napot.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Vasárnap részt vettünk az angol nyelvű istentiszteleten, ami reggel 7-kor kezdődött. Ez is lehetőséget adott a hitbeli megújulásra. Van egy TIV ének, amit már itthon megtanultunk, s ezt elénekeltük</a:t>
            </a:r>
            <a:r>
              <a:rPr lang="hu-HU" baseline="0" dirty="0" smtClean="0"/>
              <a:t> az istentiszteleten. Nagy élmény volt, hogy velünk énekeltek! </a:t>
            </a:r>
            <a:r>
              <a:rPr lang="hu-HU" dirty="0" smtClean="0"/>
              <a:t>Fekete-fehér TIV népviselet: a fekete-fehér emberek egységét szimbolizálja.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Bibliai történet és kézművesség</a:t>
            </a:r>
            <a:r>
              <a:rPr lang="hu-HU" baseline="0" dirty="0" smtClean="0"/>
              <a:t> 4 korcsoportnak.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Kézművesség.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legkisebbekkel játszani tanultunk.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Szeretetkapcsolat.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51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Az önkéntes szolgálathoz kell egy ember,</a:t>
            </a:r>
            <a:r>
              <a:rPr lang="hu-HU" baseline="0" dirty="0" smtClean="0"/>
              <a:t> aki szól a lehetőségről és kell egy elhívás Istentől. 2008 óta hív Emmanuel, hogy menjek vissza, de most éreztem elhívást. 2 év ima az útért, majd Isten indítása, hogy ne egyedül menjek, vigyek egy csapatot a kórházunkból, mert együtt többet tehetnénk.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Egy lelkésztársammal közös ima</a:t>
            </a:r>
            <a:r>
              <a:rPr lang="hu-HU" baseline="0" dirty="0" smtClean="0"/>
              <a:t>, hogy legyen egy csapat. Rajta keresztül szól Isten: „Lesz csapatod!” „Állj rá Isten ígéretére!” Sokáig nincs jelentkező, de végül 2 gyermekgyógyász és 3 nővérke vállalkozik az útra.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Már a felkészülés során kiderült, Isten hűséget és engedelmességet vár. Hűséget a kihívások között: anyagi</a:t>
            </a:r>
            <a:r>
              <a:rPr lang="hu-HU" baseline="0" dirty="0" smtClean="0"/>
              <a:t> kihívás (adománygyűjtés), kritika (felelőtlen vagy!), bátorítás hiánya akár felettesektől is, kórházban nem akarják elengedni az útra a nővérkéket, stb. Engedelmességet abban, hogy megmaradjak azon az úton, amit Ő kijelölt: például, hogy felkészítsem és elvigyem magammal azokat, akiket Ő kiválasztott, valamint az út szervezési feladataiban, például a számtalan e-mail üzenet küldésben. Az út során pedig a keretek megtartásában: például a reggeli/esti szolgálatok terén.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Ruha és papucsvásárlás Abujában, Nigéria fővárosában az árvaházban élő gyermekeknek.</a:t>
            </a:r>
            <a:r>
              <a:rPr lang="hu-HU" baseline="0" dirty="0" smtClean="0"/>
              <a:t> Nagy dolog, hogy magánemberek adományaiból össze tudtunk gyűjteni annyit, hogy 500 dollár (200 ezer Ft) értékben tudtunk vásárolni az árvaházban élő gyermekeknek ruhát és papucsot, valamint 500-500 dollárt tudtunk adományozni a két kórháznak, ahol segítettünk. Ott nincs TB, így az adományokból tudták csökkenteni a betegek által fizetett költségeket. Az egyik kórház visszajelezte, hogy segítségünkkel 513 beteg jutott hozzá 50</a:t>
            </a:r>
            <a:r>
              <a:rPr lang="hu-HU" baseline="0" dirty="0" smtClean="0">
                <a:sym typeface="Symbol"/>
              </a:rPr>
              <a:t></a:t>
            </a:r>
            <a:r>
              <a:rPr lang="hu-HU" baseline="0" dirty="0" err="1" smtClean="0">
                <a:sym typeface="Symbol"/>
              </a:rPr>
              <a:t>-kal</a:t>
            </a:r>
            <a:r>
              <a:rPr lang="hu-HU" baseline="0" dirty="0" smtClean="0">
                <a:sym typeface="Symbol"/>
              </a:rPr>
              <a:t> olcsóbban a kezelésekhez és a gyógyszerekhez.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Kettős célja volt annak, hogy kivittem a csapatukat. Az első a gyógyításban való segítségnyújtás. A másik pedig, hogy ők maguk megerősödjenek a hitükben és hazatérve</a:t>
            </a:r>
            <a:r>
              <a:rPr lang="hu-HU" baseline="0" dirty="0" smtClean="0"/>
              <a:t> kovász lehessenek a kórházunkban a kollégáik között. </a:t>
            </a:r>
            <a:r>
              <a:rPr lang="hu-HU" dirty="0" smtClean="0"/>
              <a:t>Dr. Fodor Réka: az önkéntes munka azzal válik szolgálattá, ha Krisztusért végezzük. A három nővérkénk a gyermekosztályon segített.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két orvosunk</a:t>
            </a:r>
            <a:r>
              <a:rPr lang="hu-HU" baseline="0" dirty="0" smtClean="0"/>
              <a:t> a helyi kórházi orvossal (dr. Robert </a:t>
            </a:r>
            <a:r>
              <a:rPr lang="hu-HU" baseline="0" dirty="0" err="1" smtClean="0"/>
              <a:t>Soo</a:t>
            </a:r>
            <a:r>
              <a:rPr lang="hu-HU" baseline="0" dirty="0" smtClean="0"/>
              <a:t>) reggel vizitelt a férfi, női és a gyermekosztályon.</a:t>
            </a:r>
            <a:r>
              <a:rPr lang="hu-HU" dirty="0" smtClean="0"/>
              <a:t> A kórházban van férfi</a:t>
            </a:r>
            <a:r>
              <a:rPr lang="hu-HU" baseline="0" dirty="0" smtClean="0"/>
              <a:t> és női részleg, gyermekosztály és szülészet. A szülőszoba fenntartása minden kórházban kötelező. Dél-afrikai holland misszionáriusok alapították az 1940-es években. Később amerikai-kanadai kézbe került. Ekkor virágzott, oktatókórház volt, zsúfolásig betegekkel, akik még külföldről is érkeztek. Volt saját gyógyszertára, ahol gyógyszert is készítettek és asztalos műhelye, ahol bútorokat állítottak elő a kórház számára. Az 1990-es években a helyi református egyház kezébe került, azóta hanyatlik az állapota. Folynak a tárgyalások arról, hogy újra oktatókórház legyen és hogy visszakerüljön amerikai kézbe. Van kórházlelkész.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 vizit után a </a:t>
            </a:r>
            <a:r>
              <a:rPr lang="hu-HU" dirty="0" err="1" smtClean="0"/>
              <a:t>járóbeteg</a:t>
            </a:r>
            <a:r>
              <a:rPr lang="hu-HU" dirty="0" smtClean="0"/>
              <a:t> ellátásban vettek részt: gyermekeket, felnőtteket</a:t>
            </a:r>
            <a:r>
              <a:rPr lang="hu-HU" baseline="0" dirty="0" smtClean="0"/>
              <a:t> vizsgáltak, akit kellett, bent tartottak a kórházban. Egy helyi nővérke fordított TIV nyelvről szükség esetén, én pedig az angol megértésében segítettem doktornőnek, valamint az angol nyelvű adminisztrációban. A váróterem tele volt betegekkel, érkezésünk hallatán. Nagy volt az alapzaj, ami nehezítette a fordítást, a figyelmet az aktuális betegre.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</a:t>
            </a:r>
            <a:r>
              <a:rPr lang="hu-HU" baseline="0" dirty="0" smtClean="0"/>
              <a:t> rehabilitációs kórház egy másik, jobban felszerelt, nagyobb kórház (kb. 100 ágy). Itt működik mentálhigiénés segítségnyújtás és dongalábas klinika is a gyerekeknek. Kórházlelkész van itt is. Itt csak 2 napot töltöttünk, főleg megfigyeltünk a helyi orvos mellett, de adminisztrációval vagy vérnyomásméréssel bekapcsolódtunk a munkába is.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42E0E-4520-4A06-8D75-7FED10300F06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34476-C5B6-45C9-B2D4-96F1D5965ACC}" type="datetimeFigureOut">
              <a:rPr lang="hu-HU" smtClean="0"/>
              <a:pPr/>
              <a:t>2026. 02. 13.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B8AB2-5025-4FF9-97F8-B30DD60FBBD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1008112"/>
          </a:xfrm>
        </p:spPr>
        <p:txBody>
          <a:bodyPr>
            <a:noAutofit/>
          </a:bodyPr>
          <a:lstStyle/>
          <a:p>
            <a:r>
              <a:rPr lang="hu-HU" sz="3600" dirty="0" smtClean="0"/>
              <a:t>NIGÉRIA  - AZ ÍGÉRET FÖLDJE</a:t>
            </a: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7544" y="5445224"/>
            <a:ext cx="8280920" cy="91440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Ökumenikus </a:t>
            </a:r>
            <a:r>
              <a:rPr lang="hu-HU" dirty="0" err="1" smtClean="0"/>
              <a:t>Világimanap</a:t>
            </a:r>
            <a:r>
              <a:rPr lang="hu-HU" dirty="0" smtClean="0"/>
              <a:t>, felkészítő, Budapest</a:t>
            </a:r>
          </a:p>
          <a:p>
            <a:r>
              <a:rPr lang="hu-HU" dirty="0" smtClean="0"/>
              <a:t>2026. február 7.</a:t>
            </a:r>
          </a:p>
        </p:txBody>
      </p:sp>
      <p:pic>
        <p:nvPicPr>
          <p:cNvPr id="1026" name="Picture 2" descr="G:\DCIM\220___02\IMG_6075.JPG"/>
          <p:cNvPicPr>
            <a:picLocks noChangeAspect="1" noChangeArrowheads="1"/>
          </p:cNvPicPr>
          <p:nvPr/>
        </p:nvPicPr>
        <p:blipFill>
          <a:blip r:embed="rId3" cstate="print"/>
          <a:srcRect l="8263" t="30382" r="8263" b="7961"/>
          <a:stretch>
            <a:fillRect/>
          </a:stretch>
        </p:blipFill>
        <p:spPr bwMode="auto">
          <a:xfrm>
            <a:off x="467544" y="1628800"/>
            <a:ext cx="8153270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csapatunkkal: NKST református kórház 1.</a:t>
            </a:r>
            <a:endParaRPr lang="hu-HU" dirty="0"/>
          </a:p>
        </p:txBody>
      </p:sp>
      <p:pic>
        <p:nvPicPr>
          <p:cNvPr id="6146" name="Picture 2" descr="G:\DCIM\220___02\IMG_58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600200"/>
            <a:ext cx="8203366" cy="4610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csapatunkkal: NKST református kórház 2.</a:t>
            </a:r>
            <a:endParaRPr lang="hu-HU" dirty="0"/>
          </a:p>
        </p:txBody>
      </p:sp>
      <p:pic>
        <p:nvPicPr>
          <p:cNvPr id="7170" name="Picture 2" descr="G:\DCIM\220___02\IMG_58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csapatunkkal: NKST református kórház 3.</a:t>
            </a:r>
            <a:endParaRPr lang="hu-HU" dirty="0"/>
          </a:p>
        </p:txBody>
      </p:sp>
      <p:pic>
        <p:nvPicPr>
          <p:cNvPr id="11266" name="Picture 2" descr="G:\DCIM\220___02\IMG_60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csapatunkkal: NKST református rehabilitációs kórház</a:t>
            </a:r>
            <a:endParaRPr lang="hu-HU" dirty="0"/>
          </a:p>
        </p:txBody>
      </p:sp>
      <p:pic>
        <p:nvPicPr>
          <p:cNvPr id="8194" name="Picture 2" descr="G:\DCIM\220___02\IMG_59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csapatunkért: reggeli ima a hegyen</a:t>
            </a:r>
            <a:endParaRPr lang="hu-HU" dirty="0"/>
          </a:p>
        </p:txBody>
      </p:sp>
      <p:pic>
        <p:nvPicPr>
          <p:cNvPr id="10242" name="Picture 2" descr="G:\DCIM\220___02\IMG_60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24457" y="2732768"/>
            <a:ext cx="5040560" cy="2832623"/>
          </a:xfrm>
          <a:prstGeom prst="rect">
            <a:avLst/>
          </a:prstGeom>
          <a:noFill/>
        </p:spPr>
      </p:pic>
      <p:pic>
        <p:nvPicPr>
          <p:cNvPr id="10243" name="Picture 3" descr="G:\DCIM\220___02\IMG_6030.JPG"/>
          <p:cNvPicPr>
            <a:picLocks noChangeAspect="1" noChangeArrowheads="1"/>
          </p:cNvPicPr>
          <p:nvPr/>
        </p:nvPicPr>
        <p:blipFill>
          <a:blip r:embed="rId4" cstate="print"/>
          <a:srcRect l="25587" t="12612" r="5113"/>
          <a:stretch>
            <a:fillRect/>
          </a:stretch>
        </p:blipFill>
        <p:spPr bwMode="auto">
          <a:xfrm>
            <a:off x="3131840" y="1772816"/>
            <a:ext cx="5832648" cy="4133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Misszió a csapatunkért: esti ima</a:t>
            </a:r>
            <a:endParaRPr lang="hu-HU" dirty="0"/>
          </a:p>
        </p:txBody>
      </p:sp>
      <p:pic>
        <p:nvPicPr>
          <p:cNvPr id="5122" name="Picture 2" descr="G:\DCIM\220___02\IMG_58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csapatunkért: gyülekezetben</a:t>
            </a:r>
            <a:endParaRPr lang="hu-HU" dirty="0"/>
          </a:p>
        </p:txBody>
      </p:sp>
      <p:pic>
        <p:nvPicPr>
          <p:cNvPr id="9218" name="Picture 2" descr="G:\DCIM\220___02\IMG_59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csapatunkért: ének a gyülekezetben 1. (angol)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25143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en-GB" dirty="0" smtClean="0"/>
              <a:t>	</a:t>
            </a:r>
            <a:r>
              <a:rPr lang="en-GB" sz="4000" dirty="0" smtClean="0"/>
              <a:t>There is no one like Jesus to me(2x)</a:t>
            </a:r>
            <a:endParaRPr lang="hu-HU" sz="4000" dirty="0" smtClean="0"/>
          </a:p>
          <a:p>
            <a:pPr>
              <a:buNone/>
            </a:pPr>
            <a:r>
              <a:rPr lang="en-GB" sz="4000" dirty="0" smtClean="0"/>
              <a:t>	No matter how sinful I may be</a:t>
            </a:r>
            <a:endParaRPr lang="hu-HU" sz="4000" dirty="0" smtClean="0"/>
          </a:p>
          <a:p>
            <a:pPr>
              <a:buNone/>
            </a:pPr>
            <a:r>
              <a:rPr lang="en-GB" sz="4000" dirty="0" smtClean="0"/>
              <a:t>	I am going to my LORD</a:t>
            </a:r>
            <a:r>
              <a:rPr lang="hu-HU" sz="4000" dirty="0" smtClean="0"/>
              <a:t> </a:t>
            </a:r>
            <a:r>
              <a:rPr lang="en-GB" sz="4000" dirty="0" smtClean="0"/>
              <a:t>to render my soul</a:t>
            </a:r>
            <a:endParaRPr lang="hu-HU" sz="4000" dirty="0" smtClean="0"/>
          </a:p>
          <a:p>
            <a:pPr>
              <a:buNone/>
            </a:pPr>
            <a:r>
              <a:rPr lang="en-GB" sz="4000" dirty="0" smtClean="0"/>
              <a:t>	No one like Jesus to me.</a:t>
            </a:r>
            <a:endParaRPr lang="hu-HU" sz="4000" dirty="0" smtClean="0"/>
          </a:p>
          <a:p>
            <a:pPr>
              <a:buNone/>
            </a:pPr>
            <a:r>
              <a:rPr lang="en-GB" sz="4000" dirty="0" smtClean="0"/>
              <a:t> </a:t>
            </a:r>
            <a:r>
              <a:rPr lang="en-GB" sz="4000" i="1" dirty="0" smtClean="0"/>
              <a:t> 	</a:t>
            </a:r>
            <a:r>
              <a:rPr lang="en-GB" sz="4000" i="1" dirty="0" err="1" smtClean="0"/>
              <a:t>Haleluya</a:t>
            </a:r>
            <a:r>
              <a:rPr lang="en-GB" sz="4000" i="1" dirty="0" smtClean="0"/>
              <a:t>!</a:t>
            </a:r>
            <a:endParaRPr lang="hu-HU" sz="4000" dirty="0" smtClean="0"/>
          </a:p>
          <a:p>
            <a:pPr>
              <a:buNone/>
            </a:pPr>
            <a:r>
              <a:rPr lang="en-GB" i="1" dirty="0" smtClean="0"/>
              <a:t> 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csapatunkért: ének a gyülekezetben 2. (TIV nyelv)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 smtClean="0"/>
              <a:t>					</a:t>
            </a:r>
            <a:endParaRPr lang="hu-HU" dirty="0" smtClean="0"/>
          </a:p>
          <a:p>
            <a:pPr>
              <a:buNone/>
            </a:pPr>
            <a:r>
              <a:rPr lang="en-GB" sz="4300" dirty="0" err="1" smtClean="0"/>
              <a:t>Oryiman</a:t>
            </a:r>
            <a:r>
              <a:rPr lang="en-GB" sz="4300" dirty="0" smtClean="0"/>
              <a:t> </a:t>
            </a:r>
            <a:r>
              <a:rPr lang="en-GB" sz="4300" dirty="0" err="1" smtClean="0"/>
              <a:t>er</a:t>
            </a:r>
            <a:r>
              <a:rPr lang="en-GB" sz="4300" dirty="0" smtClean="0"/>
              <a:t> </a:t>
            </a:r>
            <a:r>
              <a:rPr lang="en-GB" sz="4300" dirty="0" err="1" smtClean="0"/>
              <a:t>Yesu</a:t>
            </a:r>
            <a:r>
              <a:rPr lang="en-GB" sz="4300" dirty="0" smtClean="0"/>
              <a:t> </a:t>
            </a:r>
            <a:r>
              <a:rPr lang="en-GB" sz="4300" dirty="0" err="1" smtClean="0"/>
              <a:t>ngu</a:t>
            </a:r>
            <a:r>
              <a:rPr lang="en-GB" sz="4300" dirty="0" smtClean="0"/>
              <a:t> </a:t>
            </a:r>
            <a:r>
              <a:rPr lang="en-GB" sz="4300" dirty="0" err="1" smtClean="0"/>
              <a:t>ga</a:t>
            </a:r>
            <a:r>
              <a:rPr lang="en-GB" sz="4300" dirty="0" smtClean="0"/>
              <a:t> (2x)			</a:t>
            </a:r>
            <a:endParaRPr lang="hu-HU" sz="4300" dirty="0" smtClean="0"/>
          </a:p>
          <a:p>
            <a:pPr>
              <a:buNone/>
            </a:pPr>
            <a:r>
              <a:rPr lang="en-GB" sz="4300" dirty="0" smtClean="0"/>
              <a:t>A </a:t>
            </a:r>
            <a:r>
              <a:rPr lang="en-GB" sz="4300" dirty="0" err="1" smtClean="0"/>
              <a:t>yiman</a:t>
            </a:r>
            <a:r>
              <a:rPr lang="en-GB" sz="4300" dirty="0" smtClean="0"/>
              <a:t> </a:t>
            </a:r>
            <a:r>
              <a:rPr lang="en-GB" sz="4300" dirty="0" err="1" smtClean="0"/>
              <a:t>sha</a:t>
            </a:r>
            <a:r>
              <a:rPr lang="en-GB" sz="4300" dirty="0" smtClean="0"/>
              <a:t> </a:t>
            </a:r>
            <a:r>
              <a:rPr lang="en-GB" sz="4300" dirty="0" err="1" smtClean="0"/>
              <a:t>isholibo</a:t>
            </a:r>
            <a:r>
              <a:rPr lang="en-GB" sz="4300" dirty="0" smtClean="0"/>
              <a:t> yam			  </a:t>
            </a:r>
            <a:endParaRPr lang="hu-HU" sz="4300" dirty="0" smtClean="0"/>
          </a:p>
          <a:p>
            <a:pPr>
              <a:buNone/>
            </a:pPr>
            <a:r>
              <a:rPr lang="en-GB" sz="4300" dirty="0" smtClean="0"/>
              <a:t>Me </a:t>
            </a:r>
            <a:r>
              <a:rPr lang="en-GB" sz="4300" dirty="0" err="1" smtClean="0"/>
              <a:t>za</a:t>
            </a:r>
            <a:r>
              <a:rPr lang="en-GB" sz="4300" dirty="0" smtClean="0"/>
              <a:t> hen </a:t>
            </a:r>
            <a:r>
              <a:rPr lang="en-GB" sz="4300" dirty="0" err="1" smtClean="0"/>
              <a:t>Terem</a:t>
            </a:r>
            <a:r>
              <a:rPr lang="en-GB" sz="4300" dirty="0" smtClean="0"/>
              <a:t>			 </a:t>
            </a:r>
            <a:endParaRPr lang="hu-HU" sz="4300" dirty="0" smtClean="0"/>
          </a:p>
          <a:p>
            <a:pPr>
              <a:buNone/>
            </a:pPr>
            <a:r>
              <a:rPr lang="en-GB" sz="4300" dirty="0" smtClean="0"/>
              <a:t>A </a:t>
            </a:r>
            <a:r>
              <a:rPr lang="en-GB" sz="4300" dirty="0" err="1" smtClean="0"/>
              <a:t>sor</a:t>
            </a:r>
            <a:r>
              <a:rPr lang="en-GB" sz="4300" dirty="0" smtClean="0"/>
              <a:t> </a:t>
            </a:r>
            <a:r>
              <a:rPr lang="en-GB" sz="4300" dirty="0" err="1" smtClean="0"/>
              <a:t>uma</a:t>
            </a:r>
            <a:r>
              <a:rPr lang="en-GB" sz="4300" dirty="0" smtClean="0"/>
              <a:t> </a:t>
            </a:r>
            <a:r>
              <a:rPr lang="en-GB" sz="4300" dirty="0" err="1" smtClean="0"/>
              <a:t>wam</a:t>
            </a:r>
            <a:r>
              <a:rPr lang="en-GB" sz="4300" dirty="0" smtClean="0"/>
              <a:t>				</a:t>
            </a:r>
            <a:endParaRPr lang="hu-HU" sz="4300" dirty="0" smtClean="0"/>
          </a:p>
          <a:p>
            <a:pPr>
              <a:buNone/>
            </a:pPr>
            <a:r>
              <a:rPr lang="en-GB" sz="4300" dirty="0" err="1" smtClean="0"/>
              <a:t>Oryiman</a:t>
            </a:r>
            <a:r>
              <a:rPr lang="en-GB" sz="4300" dirty="0" smtClean="0"/>
              <a:t> </a:t>
            </a:r>
            <a:r>
              <a:rPr lang="en-GB" sz="4300" dirty="0" err="1" smtClean="0"/>
              <a:t>er</a:t>
            </a:r>
            <a:r>
              <a:rPr lang="en-GB" sz="4300" dirty="0" smtClean="0"/>
              <a:t> </a:t>
            </a:r>
            <a:r>
              <a:rPr lang="en-GB" sz="4300" dirty="0" err="1" smtClean="0"/>
              <a:t>Yesu</a:t>
            </a:r>
            <a:r>
              <a:rPr lang="en-GB" sz="4300" dirty="0" smtClean="0"/>
              <a:t> </a:t>
            </a:r>
            <a:r>
              <a:rPr lang="en-GB" sz="4300" dirty="0" err="1" smtClean="0"/>
              <a:t>ngu</a:t>
            </a:r>
            <a:r>
              <a:rPr lang="en-GB" sz="4300" dirty="0" smtClean="0"/>
              <a:t> </a:t>
            </a:r>
            <a:r>
              <a:rPr lang="en-GB" sz="4300" dirty="0" err="1" smtClean="0"/>
              <a:t>ga</a:t>
            </a:r>
            <a:r>
              <a:rPr lang="en-GB" sz="4300" dirty="0" smtClean="0"/>
              <a:t>.				 </a:t>
            </a:r>
            <a:endParaRPr lang="hu-HU" sz="4300" dirty="0" smtClean="0"/>
          </a:p>
          <a:p>
            <a:pPr>
              <a:buNone/>
            </a:pPr>
            <a:r>
              <a:rPr lang="en-GB" sz="4300" dirty="0" smtClean="0"/>
              <a:t> </a:t>
            </a:r>
            <a:endParaRPr lang="hu-HU" sz="4300" dirty="0" smtClean="0"/>
          </a:p>
          <a:p>
            <a:pPr>
              <a:buNone/>
            </a:pPr>
            <a:r>
              <a:rPr lang="en-GB" sz="4300" i="1" dirty="0" err="1" smtClean="0"/>
              <a:t>Haleluya</a:t>
            </a:r>
            <a:r>
              <a:rPr lang="en-GB" sz="4300" i="1" dirty="0" smtClean="0"/>
              <a:t>! 		</a:t>
            </a:r>
            <a:r>
              <a:rPr lang="en-GB" i="1" dirty="0" smtClean="0"/>
              <a:t>				</a:t>
            </a:r>
            <a:endParaRPr lang="hu-HU" dirty="0" smtClean="0"/>
          </a:p>
          <a:p>
            <a:pPr>
              <a:buNone/>
            </a:pPr>
            <a:r>
              <a:rPr lang="en-GB" i="1" dirty="0" smtClean="0"/>
              <a:t> 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dirty="0" smtClean="0"/>
              <a:t>Krisztus szolgálata: iskola 1.</a:t>
            </a:r>
            <a:endParaRPr lang="hu-HU" dirty="0"/>
          </a:p>
        </p:txBody>
      </p:sp>
      <p:pic>
        <p:nvPicPr>
          <p:cNvPr id="43010" name="Picture 2" descr="F:\Edina\Új mappa\IMG_20250220_092536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771" y="1268760"/>
            <a:ext cx="672074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91264" cy="936104"/>
          </a:xfrm>
        </p:spPr>
        <p:txBody>
          <a:bodyPr/>
          <a:lstStyle/>
          <a:p>
            <a:r>
              <a:rPr lang="hu-HU" dirty="0" smtClean="0"/>
              <a:t>Nigéria 1.</a:t>
            </a:r>
            <a:endParaRPr lang="hu-HU" dirty="0"/>
          </a:p>
        </p:txBody>
      </p:sp>
      <p:pic>
        <p:nvPicPr>
          <p:cNvPr id="573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6984776" cy="547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hu-HU" dirty="0" smtClean="0"/>
              <a:t>Krisztus szolgálata: iskola 2.</a:t>
            </a:r>
            <a:endParaRPr lang="hu-HU" dirty="0"/>
          </a:p>
        </p:txBody>
      </p:sp>
      <p:pic>
        <p:nvPicPr>
          <p:cNvPr id="7170" name="Picture 2" descr="F:\Edina\Új mappa\IMG_20250319_075317802_BURST00_COV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772" y="1268760"/>
            <a:ext cx="672074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u-HU" dirty="0" smtClean="0"/>
              <a:t>Krisztus szolgálata: iskola 3.</a:t>
            </a:r>
            <a:endParaRPr lang="hu-HU" dirty="0"/>
          </a:p>
        </p:txBody>
      </p:sp>
      <p:pic>
        <p:nvPicPr>
          <p:cNvPr id="4098" name="Picture 2" descr="F:\Edina\Új mappa\IMG_20250312_11480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792" y="1412776"/>
            <a:ext cx="6651584" cy="4988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árvaház, bibliai foglalkozás 1.</a:t>
            </a:r>
            <a:endParaRPr lang="hu-HU" dirty="0"/>
          </a:p>
        </p:txBody>
      </p:sp>
      <p:pic>
        <p:nvPicPr>
          <p:cNvPr id="6146" name="Picture 2" descr="F:\Edina\Új mappa\IMG_20250318_1521310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24591"/>
          <a:stretch>
            <a:fillRect/>
          </a:stretch>
        </p:blipFill>
        <p:spPr bwMode="auto">
          <a:xfrm>
            <a:off x="663450" y="1600200"/>
            <a:ext cx="7689779" cy="434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árvaház, bibliai foglalkozás 2.</a:t>
            </a:r>
            <a:endParaRPr lang="hu-HU" dirty="0"/>
          </a:p>
        </p:txBody>
      </p:sp>
      <p:pic>
        <p:nvPicPr>
          <p:cNvPr id="14338" name="Picture 2" descr="F:\Edina\Új mappa\IMG_20250322_1255398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6408711" cy="4806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Krisztus szolgálata: árvaház, játék 1.</a:t>
            </a:r>
            <a:endParaRPr lang="hu-HU" dirty="0"/>
          </a:p>
        </p:txBody>
      </p:sp>
      <p:pic>
        <p:nvPicPr>
          <p:cNvPr id="15362" name="Picture 2" descr="F:\Edina\Új mappa\IMG_20250325_0937130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7614"/>
          <a:stretch>
            <a:fillRect/>
          </a:stretch>
        </p:blipFill>
        <p:spPr bwMode="auto">
          <a:xfrm>
            <a:off x="4788024" y="1556792"/>
            <a:ext cx="3161324" cy="4525963"/>
          </a:xfrm>
          <a:prstGeom prst="rect">
            <a:avLst/>
          </a:prstGeom>
          <a:noFill/>
        </p:spPr>
      </p:pic>
      <p:pic>
        <p:nvPicPr>
          <p:cNvPr id="5" name="Picture 2" descr="F:\Edina\Új mappa\IMG_20250409_141415762.jpg"/>
          <p:cNvPicPr>
            <a:picLocks noChangeAspect="1" noChangeArrowheads="1"/>
          </p:cNvPicPr>
          <p:nvPr/>
        </p:nvPicPr>
        <p:blipFill>
          <a:blip r:embed="rId4" cstate="print"/>
          <a:srcRect l="20169" r="20169"/>
          <a:stretch>
            <a:fillRect/>
          </a:stretch>
        </p:blipFill>
        <p:spPr bwMode="auto">
          <a:xfrm>
            <a:off x="755576" y="1556792"/>
            <a:ext cx="360040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994122"/>
          </a:xfrm>
        </p:spPr>
        <p:txBody>
          <a:bodyPr>
            <a:normAutofit/>
          </a:bodyPr>
          <a:lstStyle/>
          <a:p>
            <a:r>
              <a:rPr lang="hu-HU" dirty="0" smtClean="0"/>
              <a:t>Krisztus szolgálata: árvaház, játék 2.</a:t>
            </a:r>
            <a:endParaRPr lang="hu-HU" dirty="0"/>
          </a:p>
        </p:txBody>
      </p:sp>
      <p:pic>
        <p:nvPicPr>
          <p:cNvPr id="3074" name="Picture 2" descr="F:\Edina\Új mappa\IMG_20250312_102926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574" y="1340768"/>
            <a:ext cx="6775778" cy="508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árvaház, szeretetkapcsolat 1.</a:t>
            </a:r>
            <a:endParaRPr lang="hu-HU" dirty="0"/>
          </a:p>
        </p:txBody>
      </p:sp>
      <p:pic>
        <p:nvPicPr>
          <p:cNvPr id="26626" name="Picture 2" descr="F:\Edina\Új mappa\IMG_20250409_1316165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203" r="11816"/>
          <a:stretch>
            <a:fillRect/>
          </a:stretch>
        </p:blipFill>
        <p:spPr bwMode="auto">
          <a:xfrm>
            <a:off x="4211960" y="1556792"/>
            <a:ext cx="4464496" cy="4525963"/>
          </a:xfrm>
          <a:prstGeom prst="rect">
            <a:avLst/>
          </a:prstGeom>
          <a:noFill/>
        </p:spPr>
      </p:pic>
      <p:pic>
        <p:nvPicPr>
          <p:cNvPr id="5" name="Picture 2" descr="F:\Edina\Új mappa\IMG_20250402_111926700.jpg"/>
          <p:cNvPicPr>
            <a:picLocks noChangeAspect="1" noChangeArrowheads="1"/>
          </p:cNvPicPr>
          <p:nvPr/>
        </p:nvPicPr>
        <p:blipFill>
          <a:blip r:embed="rId4" cstate="print"/>
          <a:srcRect l="15396" r="27328"/>
          <a:stretch>
            <a:fillRect/>
          </a:stretch>
        </p:blipFill>
        <p:spPr bwMode="auto">
          <a:xfrm>
            <a:off x="467544" y="1556792"/>
            <a:ext cx="345638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árvaház, szeretetkapcsolat 2.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Picture 2" descr="F:\Edina\Új mappa\IMG_20250409_142428895.jpg"/>
          <p:cNvPicPr>
            <a:picLocks noChangeAspect="1" noChangeArrowheads="1"/>
          </p:cNvPicPr>
          <p:nvPr/>
        </p:nvPicPr>
        <p:blipFill>
          <a:blip r:embed="rId2" cstate="print"/>
          <a:srcRect b="20280"/>
          <a:stretch>
            <a:fillRect/>
          </a:stretch>
        </p:blipFill>
        <p:spPr bwMode="auto">
          <a:xfrm>
            <a:off x="392589" y="1484783"/>
            <a:ext cx="8069105" cy="4824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kórház, adományozás 1.</a:t>
            </a:r>
            <a:endParaRPr lang="hu-HU" dirty="0"/>
          </a:p>
        </p:txBody>
      </p:sp>
      <p:pic>
        <p:nvPicPr>
          <p:cNvPr id="44034" name="Picture 2" descr="F:\Edina\Új mappa\IMG_20250410_134115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23" r="4657"/>
          <a:stretch>
            <a:fillRect/>
          </a:stretch>
        </p:blipFill>
        <p:spPr bwMode="auto">
          <a:xfrm>
            <a:off x="3789244" y="1772816"/>
            <a:ext cx="5031227" cy="4453955"/>
          </a:xfrm>
          <a:prstGeom prst="rect">
            <a:avLst/>
          </a:prstGeom>
          <a:noFill/>
        </p:spPr>
      </p:pic>
      <p:pic>
        <p:nvPicPr>
          <p:cNvPr id="5" name="Picture 2" descr="F:\Edina\Új mappa\IMG_20250410_133557660.jpg"/>
          <p:cNvPicPr>
            <a:picLocks noChangeAspect="1" noChangeArrowheads="1"/>
          </p:cNvPicPr>
          <p:nvPr/>
        </p:nvPicPr>
        <p:blipFill>
          <a:blip r:embed="rId3" cstate="print"/>
          <a:srcRect l="1373" t="10275" r="1119" b="5493"/>
          <a:stretch>
            <a:fillRect/>
          </a:stretch>
        </p:blipFill>
        <p:spPr bwMode="auto">
          <a:xfrm rot="5400000">
            <a:off x="-491887" y="2444214"/>
            <a:ext cx="5040560" cy="3265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kórház, adományozás 2.</a:t>
            </a:r>
            <a:endParaRPr lang="hu-HU" dirty="0"/>
          </a:p>
        </p:txBody>
      </p:sp>
      <p:pic>
        <p:nvPicPr>
          <p:cNvPr id="34818" name="Picture 2" descr="F:\Edina\Új mappa\IMG_20250417_140117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12" t="8587" r="5791" b="15213"/>
          <a:stretch>
            <a:fillRect/>
          </a:stretch>
        </p:blipFill>
        <p:spPr bwMode="auto">
          <a:xfrm rot="5400000">
            <a:off x="-594684" y="2402996"/>
            <a:ext cx="5256586" cy="3276146"/>
          </a:xfrm>
          <a:prstGeom prst="rect">
            <a:avLst/>
          </a:prstGeom>
          <a:noFill/>
        </p:spPr>
      </p:pic>
      <p:pic>
        <p:nvPicPr>
          <p:cNvPr id="5" name="Picture 2" descr="F:\Edina\Új mappa\IMG_20250415_173445648.jpg"/>
          <p:cNvPicPr>
            <a:picLocks noChangeAspect="1" noChangeArrowheads="1"/>
          </p:cNvPicPr>
          <p:nvPr/>
        </p:nvPicPr>
        <p:blipFill>
          <a:blip r:embed="rId3" cstate="print"/>
          <a:srcRect l="9430" r="9488"/>
          <a:stretch>
            <a:fillRect/>
          </a:stretch>
        </p:blipFill>
        <p:spPr bwMode="auto">
          <a:xfrm>
            <a:off x="3923928" y="1700808"/>
            <a:ext cx="4815204" cy="4453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dirty="0" smtClean="0"/>
              <a:t>Nigéria 2.</a:t>
            </a:r>
            <a:endParaRPr lang="hu-HU" dirty="0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7129093" cy="548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kórház, beteglátogatás 1.</a:t>
            </a:r>
            <a:endParaRPr lang="hu-HU" dirty="0"/>
          </a:p>
        </p:txBody>
      </p:sp>
      <p:pic>
        <p:nvPicPr>
          <p:cNvPr id="35842" name="Picture 2" descr="F:\Edina\Új mappa\IMG_20250417_112106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8680" y="1600200"/>
            <a:ext cx="6374837" cy="47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kórház, beteglátogatás 2.</a:t>
            </a:r>
            <a:endParaRPr lang="hu-HU" dirty="0"/>
          </a:p>
        </p:txBody>
      </p:sp>
      <p:pic>
        <p:nvPicPr>
          <p:cNvPr id="39938" name="Picture 2" descr="G:\DCIM\220___02\IMG_6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kórház, beteglátogatás 3.</a:t>
            </a:r>
            <a:endParaRPr lang="hu-HU" dirty="0"/>
          </a:p>
        </p:txBody>
      </p:sp>
      <p:pic>
        <p:nvPicPr>
          <p:cNvPr id="41986" name="Picture 2" descr="G:\DCIM\220___02\IMG_6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kórház, beteglátogatás 4.</a:t>
            </a:r>
            <a:endParaRPr lang="hu-HU" dirty="0"/>
          </a:p>
        </p:txBody>
      </p:sp>
      <p:pic>
        <p:nvPicPr>
          <p:cNvPr id="31747" name="Picture 3" descr="G:\DCIM\221___03\IMG_6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447" y="1600200"/>
            <a:ext cx="8123455" cy="45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kórház, beteglátogatás 5.</a:t>
            </a:r>
            <a:endParaRPr lang="hu-HU" dirty="0"/>
          </a:p>
        </p:txBody>
      </p:sp>
      <p:pic>
        <p:nvPicPr>
          <p:cNvPr id="4" name="Picture 2" descr="F:\Edina\Új mappa\IMG_20250414_114023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164" y="1484784"/>
            <a:ext cx="6819609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Krisztus szolgálata: kórház, HIV klinika</a:t>
            </a:r>
            <a:endParaRPr lang="hu-HU" dirty="0"/>
          </a:p>
        </p:txBody>
      </p:sp>
      <p:pic>
        <p:nvPicPr>
          <p:cNvPr id="4" name="Picture 2" descr="F:\Edina\Új mappa\IMG_20250417_102411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76772"/>
            <a:ext cx="6864763" cy="5148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mangófa csoport, 1.</a:t>
            </a:r>
            <a:endParaRPr lang="hu-HU" dirty="0"/>
          </a:p>
        </p:txBody>
      </p:sp>
      <p:pic>
        <p:nvPicPr>
          <p:cNvPr id="46082" name="Picture 2" descr="G:\DCIM\222___04\IMG_6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mangófa csoport 2.</a:t>
            </a:r>
            <a:endParaRPr lang="hu-HU" dirty="0"/>
          </a:p>
        </p:txBody>
      </p:sp>
      <p:pic>
        <p:nvPicPr>
          <p:cNvPr id="48130" name="Picture 2" descr="G:\DCIM\221___03\IMG_6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mangófa csoport 3.</a:t>
            </a:r>
            <a:endParaRPr lang="hu-HU" dirty="0"/>
          </a:p>
        </p:txBody>
      </p:sp>
      <p:pic>
        <p:nvPicPr>
          <p:cNvPr id="29698" name="Picture 2" descr="F:\Edina\Új mappa\IMG_20250410_175052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358"/>
          <a:stretch>
            <a:fillRect/>
          </a:stretch>
        </p:blipFill>
        <p:spPr bwMode="auto">
          <a:xfrm>
            <a:off x="1763688" y="1556792"/>
            <a:ext cx="5721927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mangófa csoport 4.</a:t>
            </a:r>
            <a:endParaRPr lang="hu-HU" dirty="0"/>
          </a:p>
        </p:txBody>
      </p:sp>
      <p:pic>
        <p:nvPicPr>
          <p:cNvPr id="45058" name="Picture 2" descr="G:\DCIM\221___03\IMG_6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Isten elhív </a:t>
            </a:r>
            <a:endParaRPr lang="hu-HU" dirty="0"/>
          </a:p>
        </p:txBody>
      </p:sp>
      <p:pic>
        <p:nvPicPr>
          <p:cNvPr id="3074" name="Picture 2" descr="G:\DCIM\220___02\IMG_58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7" y="1556792"/>
            <a:ext cx="8131048" cy="4569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Krisztus szolgálata: mangófa csoport 5.</a:t>
            </a:r>
            <a:endParaRPr lang="hu-HU" dirty="0"/>
          </a:p>
        </p:txBody>
      </p:sp>
      <p:pic>
        <p:nvPicPr>
          <p:cNvPr id="30722" name="Picture 2" descr="F:\Edina\Új mappa\IMG_20250411_184847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11" t="5116" r="15704"/>
          <a:stretch>
            <a:fillRect/>
          </a:stretch>
        </p:blipFill>
        <p:spPr bwMode="auto">
          <a:xfrm>
            <a:off x="2209452" y="1606061"/>
            <a:ext cx="4450780" cy="4919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Krisztus szolgálata: </a:t>
            </a:r>
            <a:r>
              <a:rPr lang="hu-HU" dirty="0" err="1" smtClean="0"/>
              <a:t>Naomi</a:t>
            </a:r>
            <a:endParaRPr lang="hu-HU" dirty="0"/>
          </a:p>
        </p:txBody>
      </p:sp>
      <p:pic>
        <p:nvPicPr>
          <p:cNvPr id="24578" name="Picture 2" descr="F:\Edina\Új mappa\IMG_20250406_182016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9818"/>
          <a:stretch>
            <a:fillRect/>
          </a:stretch>
        </p:blipFill>
        <p:spPr bwMode="auto">
          <a:xfrm>
            <a:off x="596763" y="1600200"/>
            <a:ext cx="7830734" cy="47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hu-HU" dirty="0" smtClean="0"/>
              <a:t>Krisztus szolgálata: gyülekezet 1.</a:t>
            </a:r>
            <a:endParaRPr lang="hu-HU" dirty="0"/>
          </a:p>
        </p:txBody>
      </p:sp>
      <p:pic>
        <p:nvPicPr>
          <p:cNvPr id="21506" name="Picture 2" descr="F:\Edina\Új mappa\IMG_20250330_1000568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5"/>
            <a:ext cx="6720748" cy="5040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Krisztus szolgálata: gyülekezet 2.</a:t>
            </a:r>
            <a:endParaRPr lang="hu-HU" dirty="0"/>
          </a:p>
        </p:txBody>
      </p:sp>
      <p:pic>
        <p:nvPicPr>
          <p:cNvPr id="8194" name="Picture 2" descr="F:\Edina\Új mappa\IMG_20250320_165746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26"/>
          <a:stretch>
            <a:fillRect/>
          </a:stretch>
        </p:blipFill>
        <p:spPr bwMode="auto">
          <a:xfrm rot="-5400000">
            <a:off x="2347815" y="-95659"/>
            <a:ext cx="4464496" cy="8201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hu-HU" dirty="0" smtClean="0"/>
              <a:t>Krisztus szolgálata: gyülekezet 3.</a:t>
            </a:r>
            <a:endParaRPr lang="hu-HU" dirty="0"/>
          </a:p>
        </p:txBody>
      </p:sp>
      <p:pic>
        <p:nvPicPr>
          <p:cNvPr id="16386" name="Picture 2" descr="F:\Edina\Új mappa\IMG_20250323_155518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9364"/>
          <a:stretch>
            <a:fillRect/>
          </a:stretch>
        </p:blipFill>
        <p:spPr bwMode="auto">
          <a:xfrm>
            <a:off x="331621" y="1700808"/>
            <a:ext cx="8481241" cy="4493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hu-HU" dirty="0" smtClean="0"/>
              <a:t>Krisztus szolgálata: gyülekezet 4.</a:t>
            </a:r>
            <a:endParaRPr lang="hu-HU" dirty="0"/>
          </a:p>
        </p:txBody>
      </p:sp>
      <p:pic>
        <p:nvPicPr>
          <p:cNvPr id="9218" name="Picture 2" descr="F:\Edina\Új mappa\IMG_20250320_164859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3294"/>
          <a:stretch>
            <a:fillRect/>
          </a:stretch>
        </p:blipFill>
        <p:spPr bwMode="auto">
          <a:xfrm>
            <a:off x="539552" y="1475830"/>
            <a:ext cx="4320480" cy="4857711"/>
          </a:xfrm>
          <a:prstGeom prst="rect">
            <a:avLst/>
          </a:prstGeom>
          <a:noFill/>
        </p:spPr>
      </p:pic>
      <p:pic>
        <p:nvPicPr>
          <p:cNvPr id="4" name="Picture 2" descr="F:\Edina\Új mappa\IMG_20250323_160943804.jpg"/>
          <p:cNvPicPr>
            <a:picLocks noChangeAspect="1" noChangeArrowheads="1"/>
          </p:cNvPicPr>
          <p:nvPr/>
        </p:nvPicPr>
        <p:blipFill>
          <a:blip r:embed="rId3" cstate="print"/>
          <a:srcRect l="26135" r="23749"/>
          <a:stretch>
            <a:fillRect/>
          </a:stretch>
        </p:blipFill>
        <p:spPr bwMode="auto">
          <a:xfrm>
            <a:off x="5148064" y="1484784"/>
            <a:ext cx="3384376" cy="506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l"/>
            <a:r>
              <a:rPr lang="hu-HU" dirty="0" smtClean="0"/>
              <a:t>Krisztus szolgálata: </a:t>
            </a:r>
            <a:br>
              <a:rPr lang="hu-HU" dirty="0" smtClean="0"/>
            </a:br>
            <a:r>
              <a:rPr lang="hu-HU" dirty="0" smtClean="0"/>
              <a:t>gyülekezet 5.</a:t>
            </a:r>
            <a:endParaRPr lang="hu-HU" dirty="0"/>
          </a:p>
        </p:txBody>
      </p:sp>
      <p:pic>
        <p:nvPicPr>
          <p:cNvPr id="10242" name="Picture 2" descr="F:\Edina\Új mappa\IMG_20250320_171922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36" t="5405" r="7043" b="21409"/>
          <a:stretch>
            <a:fillRect/>
          </a:stretch>
        </p:blipFill>
        <p:spPr bwMode="auto">
          <a:xfrm>
            <a:off x="251519" y="3356992"/>
            <a:ext cx="5001423" cy="3240359"/>
          </a:xfrm>
          <a:prstGeom prst="rect">
            <a:avLst/>
          </a:prstGeom>
          <a:noFill/>
        </p:spPr>
      </p:pic>
      <p:pic>
        <p:nvPicPr>
          <p:cNvPr id="4" name="Picture 2" descr="F:\Edina\Új mappa\IMG_20250316_173546211.jpg"/>
          <p:cNvPicPr>
            <a:picLocks noChangeAspect="1" noChangeArrowheads="1"/>
          </p:cNvPicPr>
          <p:nvPr/>
        </p:nvPicPr>
        <p:blipFill>
          <a:blip r:embed="rId3" cstate="print"/>
          <a:srcRect l="4657" t="11769" r="4657"/>
          <a:stretch>
            <a:fillRect/>
          </a:stretch>
        </p:blipFill>
        <p:spPr bwMode="auto">
          <a:xfrm>
            <a:off x="3985003" y="980729"/>
            <a:ext cx="4835469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hu-HU" dirty="0" smtClean="0"/>
              <a:t>Krisztus szolgálata: gyülekezet 6.</a:t>
            </a:r>
            <a:endParaRPr lang="hu-HU" dirty="0"/>
          </a:p>
        </p:txBody>
      </p:sp>
      <p:pic>
        <p:nvPicPr>
          <p:cNvPr id="32770" name="Picture 2" descr="F:\Edina\Új mappa\IMG_20250416_153406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411"/>
          <a:stretch>
            <a:fillRect/>
          </a:stretch>
        </p:blipFill>
        <p:spPr bwMode="auto">
          <a:xfrm>
            <a:off x="618183" y="1412775"/>
            <a:ext cx="7770241" cy="5104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850106"/>
          </a:xfrm>
        </p:spPr>
        <p:txBody>
          <a:bodyPr/>
          <a:lstStyle/>
          <a:p>
            <a:r>
              <a:rPr lang="hu-HU" dirty="0" smtClean="0"/>
              <a:t>A szolgálat gyümölcsei 1.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499992" y="1124744"/>
            <a:ext cx="4499992" cy="573325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dirty="0" smtClean="0"/>
              <a:t>Szakmai: </a:t>
            </a:r>
          </a:p>
          <a:p>
            <a:r>
              <a:rPr lang="hu-HU" dirty="0" smtClean="0"/>
              <a:t>eszközök nélkül vizsgálni, gyógyítani</a:t>
            </a:r>
          </a:p>
          <a:p>
            <a:r>
              <a:rPr lang="hu-HU" dirty="0" smtClean="0"/>
              <a:t>kreativitás, pl. vénaszúrásnál (</a:t>
            </a:r>
            <a:r>
              <a:rPr lang="hu-HU" dirty="0" err="1" smtClean="0"/>
              <a:t>strangulálás</a:t>
            </a:r>
            <a:r>
              <a:rPr lang="hu-HU" dirty="0" smtClean="0"/>
              <a:t>)</a:t>
            </a:r>
          </a:p>
          <a:p>
            <a:r>
              <a:rPr lang="hu-HU" dirty="0" smtClean="0"/>
              <a:t>Ismeretszerzés:  trópusi betegségek (hastífusz, malária, stb.)</a:t>
            </a:r>
          </a:p>
          <a:p>
            <a:r>
              <a:rPr lang="hu-HU" dirty="0" smtClean="0"/>
              <a:t>Számomra:  a szükség a lelki támogatásra, imára egyetemes</a:t>
            </a:r>
          </a:p>
          <a:p>
            <a:pPr>
              <a:buNone/>
            </a:pPr>
            <a:r>
              <a:rPr lang="hu-HU" dirty="0" smtClean="0"/>
              <a:t>Tanulás önmagunkról:</a:t>
            </a:r>
          </a:p>
          <a:p>
            <a:r>
              <a:rPr lang="hu-HU" dirty="0" smtClean="0"/>
              <a:t>Bátorság/bátortalanság</a:t>
            </a:r>
          </a:p>
          <a:p>
            <a:r>
              <a:rPr lang="hu-HU" dirty="0" smtClean="0"/>
              <a:t>Erő</a:t>
            </a:r>
          </a:p>
          <a:p>
            <a:r>
              <a:rPr lang="hu-HU" dirty="0" smtClean="0"/>
              <a:t>Türelem </a:t>
            </a:r>
          </a:p>
          <a:p>
            <a:r>
              <a:rPr lang="hu-HU" dirty="0" smtClean="0"/>
              <a:t>Alkalmazkodóképesség</a:t>
            </a:r>
          </a:p>
          <a:p>
            <a:r>
              <a:rPr lang="hu-HU" dirty="0" smtClean="0"/>
              <a:t>Terhelhetőségem határai</a:t>
            </a:r>
          </a:p>
          <a:p>
            <a:r>
              <a:rPr lang="hu-HU" dirty="0" smtClean="0"/>
              <a:t>Számomra: nehéz vezetőnek lenni!</a:t>
            </a:r>
          </a:p>
          <a:p>
            <a:endParaRPr lang="hu-HU" dirty="0"/>
          </a:p>
        </p:txBody>
      </p:sp>
      <p:pic>
        <p:nvPicPr>
          <p:cNvPr id="5" name="Picture 2" descr="G:\DCIM\220___02\IMG_58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4072" t="14951" r="24071"/>
          <a:stretch>
            <a:fillRect/>
          </a:stretch>
        </p:blipFill>
        <p:spPr bwMode="auto">
          <a:xfrm>
            <a:off x="101377" y="1628800"/>
            <a:ext cx="4365660" cy="4023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hu-HU" dirty="0" smtClean="0"/>
              <a:t>A szolgálat gyümölcsei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104456" cy="525658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dirty="0" smtClean="0"/>
              <a:t>Istenről:</a:t>
            </a:r>
          </a:p>
          <a:p>
            <a:r>
              <a:rPr lang="hu-HU" dirty="0" smtClean="0"/>
              <a:t>Istennek nincs lehetetlen</a:t>
            </a:r>
          </a:p>
          <a:p>
            <a:r>
              <a:rPr lang="hu-HU" dirty="0" smtClean="0"/>
              <a:t>Isten segít</a:t>
            </a:r>
          </a:p>
          <a:p>
            <a:r>
              <a:rPr lang="hu-HU" dirty="0" smtClean="0"/>
              <a:t>Isten szeret</a:t>
            </a:r>
          </a:p>
          <a:p>
            <a:r>
              <a:rPr lang="hu-HU" dirty="0" smtClean="0"/>
              <a:t>Isten kapcsolatban van itt velem</a:t>
            </a:r>
          </a:p>
          <a:p>
            <a:r>
              <a:rPr lang="hu-HU" dirty="0" smtClean="0"/>
              <a:t>Isten mindenhol ugyanaz</a:t>
            </a:r>
          </a:p>
          <a:p>
            <a:r>
              <a:rPr lang="hu-HU" dirty="0" smtClean="0"/>
              <a:t>Isten senkit nem küld el, aki jelenlétére vágyik</a:t>
            </a:r>
          </a:p>
          <a:p>
            <a:r>
              <a:rPr lang="hu-HU" dirty="0" smtClean="0"/>
              <a:t>Áldott az az ember, akit Isten kegyeibe fogad</a:t>
            </a:r>
          </a:p>
          <a:p>
            <a:r>
              <a:rPr lang="hu-HU" dirty="0" smtClean="0"/>
              <a:t>Számomra: Isten megtartja ígéreteit</a:t>
            </a:r>
          </a:p>
          <a:p>
            <a:pPr>
              <a:buNone/>
            </a:pPr>
            <a:r>
              <a:rPr lang="hu-HU" dirty="0" smtClean="0"/>
              <a:t>Legtöbbünknek erősödött az Istennel való kapcsolata az út során.</a:t>
            </a:r>
          </a:p>
          <a:p>
            <a:endParaRPr lang="hu-HU" dirty="0"/>
          </a:p>
        </p:txBody>
      </p:sp>
      <p:pic>
        <p:nvPicPr>
          <p:cNvPr id="5" name="Picture 2" descr="G:\DCIM\220___02\IMG_58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3652" r="18918"/>
          <a:stretch>
            <a:fillRect/>
          </a:stretch>
        </p:blipFill>
        <p:spPr bwMode="auto">
          <a:xfrm>
            <a:off x="4302561" y="1772816"/>
            <a:ext cx="4527727" cy="377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„Állj rá Isten ígéretére!”</a:t>
            </a:r>
            <a:endParaRPr lang="hu-HU" dirty="0"/>
          </a:p>
        </p:txBody>
      </p:sp>
      <p:pic>
        <p:nvPicPr>
          <p:cNvPr id="2050" name="Picture 2" descr="F:\Goofy,20250130\DCIM\216___10\IMG_56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046" t="4654" r="15693"/>
          <a:stretch>
            <a:fillRect/>
          </a:stretch>
        </p:blipFill>
        <p:spPr bwMode="auto">
          <a:xfrm>
            <a:off x="1619673" y="1556791"/>
            <a:ext cx="5904656" cy="4774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778098"/>
          </a:xfrm>
        </p:spPr>
        <p:txBody>
          <a:bodyPr/>
          <a:lstStyle/>
          <a:p>
            <a:r>
              <a:rPr lang="hu-HU" dirty="0" smtClean="0"/>
              <a:t>Imatémák tőlük nekünk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hu-HU" dirty="0" smtClean="0"/>
              <a:t>A keresztényeket ért támadások és az erőszakos földfoglalások véget éréséért  Nigériában.</a:t>
            </a:r>
          </a:p>
          <a:p>
            <a:pPr lvl="0"/>
            <a:r>
              <a:rPr lang="hu-HU" dirty="0" smtClean="0"/>
              <a:t>A keresztény hit megerősödéséért.</a:t>
            </a:r>
          </a:p>
          <a:p>
            <a:pPr lvl="0"/>
            <a:r>
              <a:rPr lang="hu-HU" dirty="0" smtClean="0"/>
              <a:t>Azokért, akik a támadások miatt elveszítették szeretteiket, otthonukat, tulajdonukat és hajléktalanokká váltak, remény nélkül tekintve a jövőre. </a:t>
            </a:r>
          </a:p>
          <a:p>
            <a:pPr lvl="0"/>
            <a:r>
              <a:rPr lang="hu-HU" dirty="0" smtClean="0"/>
              <a:t>A vezetőinkért, hogy Isten adjon nekik képességet és bölcsességet a biztonsági kihívások (gyilkosság, emberrablás, nemi erőszak, emberkereskedelem, garázdaság) kezeléséhez.</a:t>
            </a:r>
          </a:p>
          <a:p>
            <a:pPr lvl="0"/>
            <a:r>
              <a:rPr lang="hu-HU" dirty="0" smtClean="0"/>
              <a:t>Olyan vezetőkért Nigériában, akik nemcsak a saját hasznukat nézik, hanem hasznára válnak a nemzet minden állampolgárának.</a:t>
            </a:r>
          </a:p>
          <a:p>
            <a:pPr lvl="0"/>
            <a:r>
              <a:rPr lang="hu-HU" dirty="0" smtClean="0"/>
              <a:t>Istentől jövő békességért és bölcsességért a gyülekezetek vezetőinek, tagjainak, hogy Isten Igéjének igazságát tanítsák és gyakorolják. Ne vonódjanak be semmibe, ami Isten nevét meggyalázza! </a:t>
            </a:r>
          </a:p>
          <a:p>
            <a:pPr lvl="0"/>
            <a:r>
              <a:rPr lang="hu-HU" dirty="0" smtClean="0"/>
              <a:t>Országunk gazdaságáért, s hogy csökkenjenek a gazdagok és a szegények közötti anyagi különbségek. </a:t>
            </a:r>
          </a:p>
          <a:p>
            <a:pPr lvl="0"/>
            <a:r>
              <a:rPr lang="hu-HU" dirty="0" smtClean="0"/>
              <a:t>Azért, hogy Isten megteremtse a forrásokat a lányom, </a:t>
            </a:r>
            <a:r>
              <a:rPr lang="hu-HU" dirty="0" err="1" smtClean="0"/>
              <a:t>Shaana</a:t>
            </a:r>
            <a:r>
              <a:rPr lang="hu-HU" dirty="0" smtClean="0"/>
              <a:t> (szívbetegség) és más betegek gyógyításához és egészségéhez! </a:t>
            </a:r>
          </a:p>
          <a:p>
            <a:pPr lvl="0"/>
            <a:r>
              <a:rPr lang="hu-HU" dirty="0" smtClean="0"/>
              <a:t>A gyülekezetemért </a:t>
            </a:r>
            <a:r>
              <a:rPr lang="hu-HU" dirty="0" err="1" smtClean="0"/>
              <a:t>Mkarban</a:t>
            </a:r>
            <a:r>
              <a:rPr lang="hu-HU" dirty="0" smtClean="0"/>
              <a:t> és értem, a pásztorukért, hogy Isten nyája növekedhessen szervezetileg és lélekben is. Legyen az emberek szívében áttörés!</a:t>
            </a:r>
          </a:p>
          <a:p>
            <a:pPr lvl="0"/>
            <a:r>
              <a:rPr lang="hu-HU" dirty="0" smtClean="0"/>
              <a:t> A gyermekekért, hogy Isten segítsen a szüleiknek nevelésükben lelki, erkölcsi és közösségi téren. Imádkozzatok, hogy Isten gondot viseljen az árvákról is!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Jézus a világ minden gyermekét szereti… Köszönöm a figyelmet!</a:t>
            </a:r>
            <a:endParaRPr lang="hu-HU" dirty="0"/>
          </a:p>
        </p:txBody>
      </p:sp>
      <p:pic>
        <p:nvPicPr>
          <p:cNvPr id="33794" name="Picture 2" descr="F:\Edina\Új mappa\IMG_20250417_0922573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260" t="9446" r="21042"/>
          <a:stretch>
            <a:fillRect/>
          </a:stretch>
        </p:blipFill>
        <p:spPr bwMode="auto">
          <a:xfrm>
            <a:off x="2411761" y="1617492"/>
            <a:ext cx="4320480" cy="4998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Hűség és engedelmesség</a:t>
            </a:r>
            <a:endParaRPr lang="hu-HU" dirty="0"/>
          </a:p>
        </p:txBody>
      </p:sp>
      <p:pic>
        <p:nvPicPr>
          <p:cNvPr id="2050" name="Picture 2" descr="F:\Nigéria group, 2024\Belvárosi Baptista Gyülekezet, 2024. nov.24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97" y="1600200"/>
            <a:ext cx="805380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54360"/>
          </a:xfrm>
        </p:spPr>
        <p:txBody>
          <a:bodyPr/>
          <a:lstStyle/>
          <a:p>
            <a:r>
              <a:rPr lang="hu-HU" dirty="0" smtClean="0"/>
              <a:t>Misszió a csapatunkkal</a:t>
            </a:r>
            <a:endParaRPr lang="hu-HU" dirty="0"/>
          </a:p>
        </p:txBody>
      </p:sp>
      <p:pic>
        <p:nvPicPr>
          <p:cNvPr id="4098" name="Picture 2" descr="G:\DCIM\220___02\IMG_5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93258" y="2445586"/>
            <a:ext cx="5373216" cy="3019564"/>
          </a:xfrm>
          <a:prstGeom prst="rect">
            <a:avLst/>
          </a:prstGeom>
          <a:noFill/>
        </p:spPr>
      </p:pic>
      <p:pic>
        <p:nvPicPr>
          <p:cNvPr id="4099" name="Picture 3" descr="G:\DCIM\220___02\IMG_5801.JPG"/>
          <p:cNvPicPr>
            <a:picLocks noChangeAspect="1" noChangeArrowheads="1"/>
          </p:cNvPicPr>
          <p:nvPr/>
        </p:nvPicPr>
        <p:blipFill>
          <a:blip r:embed="rId4" cstate="print"/>
          <a:srcRect r="27458"/>
          <a:stretch>
            <a:fillRect/>
          </a:stretch>
        </p:blipFill>
        <p:spPr bwMode="auto">
          <a:xfrm rot="5400000">
            <a:off x="3826595" y="1870149"/>
            <a:ext cx="5338050" cy="4135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1210146"/>
          </a:xfrm>
        </p:spPr>
        <p:txBody>
          <a:bodyPr>
            <a:normAutofit/>
          </a:bodyPr>
          <a:lstStyle/>
          <a:p>
            <a:r>
              <a:rPr lang="hu-HU" dirty="0" smtClean="0"/>
              <a:t>Kórház: „Mi kezelünk, Isten gyógyít”</a:t>
            </a:r>
            <a:endParaRPr lang="hu-HU" dirty="0"/>
          </a:p>
        </p:txBody>
      </p:sp>
      <p:pic>
        <p:nvPicPr>
          <p:cNvPr id="5" name="Picture 2" descr="G:\DCIM\221___03\IMG_62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2257" t="4540" r="8898"/>
          <a:stretch>
            <a:fillRect/>
          </a:stretch>
        </p:blipFill>
        <p:spPr bwMode="auto">
          <a:xfrm rot="5400000">
            <a:off x="761775" y="974528"/>
            <a:ext cx="3600400" cy="4620911"/>
          </a:xfrm>
          <a:prstGeom prst="rect">
            <a:avLst/>
          </a:prstGeom>
          <a:noFill/>
        </p:spPr>
      </p:pic>
      <p:pic>
        <p:nvPicPr>
          <p:cNvPr id="6" name="Picture 2" descr="G:\DCIM\221___03\IMG_62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77691" t="29775" r="13368" b="23378"/>
          <a:stretch>
            <a:fillRect/>
          </a:stretch>
        </p:blipFill>
        <p:spPr bwMode="auto">
          <a:xfrm rot="5400000">
            <a:off x="5485236" y="3317931"/>
            <a:ext cx="2510200" cy="4048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Misszió a csapatunkkal: NKST nővér- és bábaképző iskola</a:t>
            </a:r>
            <a:endParaRPr lang="hu-HU" dirty="0"/>
          </a:p>
        </p:txBody>
      </p:sp>
      <p:pic>
        <p:nvPicPr>
          <p:cNvPr id="1026" name="Picture 2" descr="F:\DCIM\220___02\IMG_6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600200"/>
            <a:ext cx="8401152" cy="4721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Egyéni 1. sém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1475</Words>
  <Application>Microsoft Office PowerPoint</Application>
  <PresentationFormat>Diavetítés a képernyőre (4:3 oldalarány)</PresentationFormat>
  <Paragraphs>134</Paragraphs>
  <Slides>51</Slides>
  <Notes>17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5" baseType="lpstr">
      <vt:lpstr>Arial</vt:lpstr>
      <vt:lpstr>Calibri</vt:lpstr>
      <vt:lpstr>Symbol</vt:lpstr>
      <vt:lpstr>Office-téma</vt:lpstr>
      <vt:lpstr>NIGÉRIA  - AZ ÍGÉRET FÖLDJE</vt:lpstr>
      <vt:lpstr>Nigéria 1.</vt:lpstr>
      <vt:lpstr>Nigéria 2.</vt:lpstr>
      <vt:lpstr>Isten elhív </vt:lpstr>
      <vt:lpstr>„Állj rá Isten ígéretére!”</vt:lpstr>
      <vt:lpstr>Hűség és engedelmesség</vt:lpstr>
      <vt:lpstr>Misszió a csapatunkkal</vt:lpstr>
      <vt:lpstr>Kórház: „Mi kezelünk, Isten gyógyít”</vt:lpstr>
      <vt:lpstr>Misszió a csapatunkkal: NKST nővér- és bábaképző iskola</vt:lpstr>
      <vt:lpstr>Misszió a csapatunkkal: NKST református kórház 1.</vt:lpstr>
      <vt:lpstr>Misszió a csapatunkkal: NKST református kórház 2.</vt:lpstr>
      <vt:lpstr>Misszió a csapatunkkal: NKST református kórház 3.</vt:lpstr>
      <vt:lpstr>Misszió a csapatunkkal: NKST református rehabilitációs kórház</vt:lpstr>
      <vt:lpstr>Misszió a csapatunkért: reggeli ima a hegyen</vt:lpstr>
      <vt:lpstr>Misszió a csapatunkért: esti ima</vt:lpstr>
      <vt:lpstr>Misszió a csapatunkért: gyülekezetben</vt:lpstr>
      <vt:lpstr>Misszió a csapatunkért: ének a gyülekezetben 1. (angol)</vt:lpstr>
      <vt:lpstr>Misszió a csapatunkért: ének a gyülekezetben 2. (TIV nyelv)</vt:lpstr>
      <vt:lpstr>Krisztus szolgálata: iskola 1.</vt:lpstr>
      <vt:lpstr>Krisztus szolgálata: iskola 2.</vt:lpstr>
      <vt:lpstr>Krisztus szolgálata: iskola 3.</vt:lpstr>
      <vt:lpstr>Krisztus szolgálata: árvaház, bibliai foglalkozás 1.</vt:lpstr>
      <vt:lpstr>Krisztus szolgálata: árvaház, bibliai foglalkozás 2.</vt:lpstr>
      <vt:lpstr>Krisztus szolgálata: árvaház, játék 1.</vt:lpstr>
      <vt:lpstr>Krisztus szolgálata: árvaház, játék 2.</vt:lpstr>
      <vt:lpstr>Krisztus szolgálata: árvaház, szeretetkapcsolat 1.</vt:lpstr>
      <vt:lpstr>Krisztus szolgálata: árvaház, szeretetkapcsolat 2.</vt:lpstr>
      <vt:lpstr>Krisztus szolgálata: kórház, adományozás 1.</vt:lpstr>
      <vt:lpstr>Krisztus szolgálata: kórház, adományozás 2.</vt:lpstr>
      <vt:lpstr>Krisztus szolgálata: kórház, beteglátogatás 1.</vt:lpstr>
      <vt:lpstr>Krisztus szolgálata: kórház, beteglátogatás 2.</vt:lpstr>
      <vt:lpstr>Krisztus szolgálata: kórház, beteglátogatás 3.</vt:lpstr>
      <vt:lpstr>Krisztus szolgálata: kórház, beteglátogatás 4.</vt:lpstr>
      <vt:lpstr>Krisztus szolgálata: kórház, beteglátogatás 5.</vt:lpstr>
      <vt:lpstr>Krisztus szolgálata: kórház, HIV klinika</vt:lpstr>
      <vt:lpstr>Krisztus szolgálata: mangófa csoport, 1.</vt:lpstr>
      <vt:lpstr>Krisztus szolgálata: mangófa csoport 2.</vt:lpstr>
      <vt:lpstr>Krisztus szolgálata: mangófa csoport 3.</vt:lpstr>
      <vt:lpstr>Krisztus szolgálata: mangófa csoport 4.</vt:lpstr>
      <vt:lpstr>Krisztus szolgálata: mangófa csoport 5.</vt:lpstr>
      <vt:lpstr>Krisztus szolgálata: Naomi</vt:lpstr>
      <vt:lpstr>Krisztus szolgálata: gyülekezet 1.</vt:lpstr>
      <vt:lpstr>Krisztus szolgálata: gyülekezet 2.</vt:lpstr>
      <vt:lpstr>Krisztus szolgálata: gyülekezet 3.</vt:lpstr>
      <vt:lpstr>Krisztus szolgálata: gyülekezet 4.</vt:lpstr>
      <vt:lpstr>Krisztus szolgálata:  gyülekezet 5.</vt:lpstr>
      <vt:lpstr>Krisztus szolgálata: gyülekezet 6.</vt:lpstr>
      <vt:lpstr>A szolgálat gyümölcsei 1.</vt:lpstr>
      <vt:lpstr>A szolgálat gyümölcsei 2.</vt:lpstr>
      <vt:lpstr>Imatémák tőlük nekünk</vt:lpstr>
      <vt:lpstr>Jézus a világ minden gyermekét szereti… 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NIGÉRIÁBÓL JÖTTÜNK ÖNKÉNTES SZOLGÁLAT MÁSHOL, MÁSKÉPP (?)</dc:title>
  <dc:creator>User</dc:creator>
  <cp:lastModifiedBy>MEÖT</cp:lastModifiedBy>
  <cp:revision>105</cp:revision>
  <dcterms:created xsi:type="dcterms:W3CDTF">2025-05-29T10:30:55Z</dcterms:created>
  <dcterms:modified xsi:type="dcterms:W3CDTF">2026-02-13T13:22:24Z</dcterms:modified>
</cp:coreProperties>
</file>