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oKrDkA7zEcI1KOcYP8mb6LbNb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16" name="Google Shape;1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28" name="Google Shape;1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38" name="Google Shape;1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51" name="Google Shape;1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56" name="Google Shape;1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74" name="Google Shape;1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05" name="Google Shape;2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10" name="Google Shape;21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15" name="Google Shape;2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23" name="Google Shape;22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28" name="Google Shape;2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37" name="Google Shape;23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42" name="Google Shape;24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48" name="Google Shape;24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53" name="Google Shape;25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58" name="Google Shape;25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63" name="Google Shape;26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68" name="Google Shape;2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73" name="Google Shape;2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80" name="Google Shape;28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t="1338" r="5311" b="1686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l="30613" t="10830" b="9125"/>
          <a:stretch/>
        </p:blipFill>
        <p:spPr>
          <a:xfrm>
            <a:off x="0" y="0"/>
            <a:ext cx="48118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-146875" y="51587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Világimanap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</a:t>
            </a:r>
            <a:endParaRPr sz="32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-207150" y="18397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Nigéria</a:t>
            </a:r>
            <a:endParaRPr sz="24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-207150" y="26271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hu-HU" sz="21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Jöjjetek, én megnyugvást adok nektek” Mt 11,28-30</a:t>
            </a:r>
            <a:endParaRPr sz="31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" name="Google Shape;59;p1" title="Screenshot 2025-05-24 at 11.45.48 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761" y="3997400"/>
            <a:ext cx="891777" cy="8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t="2379" b="5369"/>
          <a:stretch/>
        </p:blipFill>
        <p:spPr>
          <a:xfrm>
            <a:off x="0" y="0"/>
            <a:ext cx="9144000" cy="51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0" title="11 National Mosque ©WDP Nigeria.jpg"/>
          <p:cNvPicPr preferRelativeResize="0"/>
          <p:nvPr/>
        </p:nvPicPr>
        <p:blipFill rotWithShape="1">
          <a:blip r:embed="rId4">
            <a:alphaModFix/>
          </a:blip>
          <a:srcRect t="13007" b="28557"/>
          <a:stretch/>
        </p:blipFill>
        <p:spPr>
          <a:xfrm>
            <a:off x="1271700" y="6988"/>
            <a:ext cx="66006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1" title="Screenshot 2025-05-24 at 1.26.55 PM.png"/>
          <p:cNvPicPr preferRelativeResize="0"/>
          <p:nvPr/>
        </p:nvPicPr>
        <p:blipFill rotWithShape="1">
          <a:blip r:embed="rId3">
            <a:alphaModFix amt="71000"/>
          </a:blip>
          <a:srcRect l="1415" r="292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 title="12 Methodist Church of the Trinity Tinubu - Lagos ©WDP Nigeria.JPG"/>
          <p:cNvPicPr preferRelativeResize="0"/>
          <p:nvPr/>
        </p:nvPicPr>
        <p:blipFill rotWithShape="1">
          <a:blip r:embed="rId4">
            <a:alphaModFix/>
          </a:blip>
          <a:srcRect b="9485"/>
          <a:stretch/>
        </p:blipFill>
        <p:spPr>
          <a:xfrm>
            <a:off x="783750" y="0"/>
            <a:ext cx="75765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A18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2" title="13 Nigerian Christian Women © Erik Tryggestad.jpg"/>
          <p:cNvPicPr preferRelativeResize="0"/>
          <p:nvPr/>
        </p:nvPicPr>
        <p:blipFill rotWithShape="1">
          <a:blip r:embed="rId3">
            <a:alphaModFix/>
          </a:blip>
          <a:srcRect b="1783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3" title="14 Qur'an, 19th c. (Attributed to Probably Northern Nigeria) ©Met Museum Open Access.png"/>
          <p:cNvPicPr preferRelativeResize="0"/>
          <p:nvPr/>
        </p:nvPicPr>
        <p:blipFill rotWithShape="1">
          <a:blip r:embed="rId4">
            <a:alphaModFix/>
          </a:blip>
          <a:srcRect r="1497" b="2017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 title="15 National Assembly Complex ©WDP Nigeria.jpg"/>
          <p:cNvPicPr preferRelativeResize="0"/>
          <p:nvPr/>
        </p:nvPicPr>
        <p:blipFill rotWithShape="1">
          <a:blip r:embed="rId4">
            <a:alphaModFix/>
          </a:blip>
          <a:srcRect t="3016" r="7380" b="27003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1" name="Google Shape;141;p14" descr="A close up of a white surfac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rot="5400000" flipH="1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Polit</a:t>
            </a:r>
            <a:r>
              <a:rPr lang="hu-HU" sz="39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ika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5" title="16 Nigerian flag after 1960 ©Public Doma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687" y="320250"/>
            <a:ext cx="5338200" cy="450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8" name="Google Shape;148;p15" title="17 Dr. Nnamdi Azikiwe statue at Hero's square Owerri ©FaridhaS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7421" y="320250"/>
            <a:ext cx="3354900" cy="450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 title="18 Nigeria Regions Map ©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162" y="0"/>
            <a:ext cx="65836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 title="19 School children ride on a school bus in Ilupeju in Lagos, Nigeria (non-commercial use only) ©Attribution-NonCommercial-NoDerivs 2.0 Generic.jpg"/>
          <p:cNvPicPr preferRelativeResize="0"/>
          <p:nvPr/>
        </p:nvPicPr>
        <p:blipFill rotWithShape="1">
          <a:blip r:embed="rId3">
            <a:alphaModFix/>
          </a:blip>
          <a:srcRect l="2572" t="10722"/>
          <a:stretch/>
        </p:blipFill>
        <p:spPr>
          <a:xfrm>
            <a:off x="0" y="-441200"/>
            <a:ext cx="9144003" cy="5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rot="5400000" flipH="1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Oktatás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&amp; </a:t>
            </a:r>
            <a:r>
              <a:rPr lang="hu-HU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Egészségügy</a:t>
            </a: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title="20 Laboratory scientist attending malaria microscopy training © 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t="15523" b="7929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 title="Screenshot 2025-05-24 at 2.20.42 PM.png"/>
          <p:cNvPicPr preferRelativeResize="0"/>
          <p:nvPr/>
        </p:nvPicPr>
        <p:blipFill rotWithShape="1">
          <a:blip r:embed="rId3">
            <a:alphaModFix amt="81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928688" dist="457200" dir="10500000" algn="bl" rotWithShape="0">
              <a:srgbClr val="8E7CC3">
                <a:alpha val="12941"/>
              </a:srgbClr>
            </a:outerShdw>
          </a:effectLst>
        </p:spPr>
      </p:pic>
      <p:pic>
        <p:nvPicPr>
          <p:cNvPr id="171" name="Google Shape;171;p19" title="21 Nigerian Christian Women ©Erik Tryggestad.jpg"/>
          <p:cNvPicPr preferRelativeResize="0"/>
          <p:nvPr/>
        </p:nvPicPr>
        <p:blipFill rotWithShape="1">
          <a:blip r:embed="rId4">
            <a:alphaModFix/>
          </a:blip>
          <a:srcRect t="14094" b="22333"/>
          <a:stretch/>
        </p:blipFill>
        <p:spPr>
          <a:xfrm>
            <a:off x="1885050" y="0"/>
            <a:ext cx="53739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 title="01 Nigeria Map ©Public Domain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5723"/>
            <a:ext cx="5019025" cy="51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 title="02 Lagos ©WDP Nigeri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8500" y="207275"/>
            <a:ext cx="3838200" cy="3722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>
            <a:alphaModFix/>
          </a:blip>
          <a:srcRect l="30613" t="11840" b="9120"/>
          <a:stretch/>
        </p:blipFill>
        <p:spPr>
          <a:xfrm rot="5400000" flipH="1">
            <a:off x="6580926" y="2583826"/>
            <a:ext cx="993350" cy="41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5470350" y="4283775"/>
            <a:ext cx="32145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Földrajza</a:t>
            </a: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title="22 Moshood Abiola Stadium ©WDP Nigeria.jpg"/>
          <p:cNvPicPr preferRelativeResize="0"/>
          <p:nvPr/>
        </p:nvPicPr>
        <p:blipFill rotWithShape="1">
          <a:blip r:embed="rId3">
            <a:alphaModFix/>
          </a:blip>
          <a:srcRect l="747" t="19447" r="3447" b="5550"/>
          <a:stretch/>
        </p:blipFill>
        <p:spPr>
          <a:xfrm>
            <a:off x="0" y="0"/>
            <a:ext cx="9154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6128124" y="-19225"/>
            <a:ext cx="3015876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6739577" y="1969650"/>
            <a:ext cx="24459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Művészet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&amp; </a:t>
            </a: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Kultúra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 title="23 Drum festival in Ogun State 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r="3080"/>
          <a:stretch/>
        </p:blipFill>
        <p:spPr>
          <a:xfrm>
            <a:off x="807450" y="0"/>
            <a:ext cx="7529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 title="24 Yoruba dancers at the World Yoruba Carnival of Arts and Culture festival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158" y="0"/>
            <a:ext cx="80076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 title="25 Benin bronz sculpture ©Met Museum Open Access.jpg"/>
          <p:cNvPicPr preferRelativeResize="0"/>
          <p:nvPr/>
        </p:nvPicPr>
        <p:blipFill rotWithShape="1">
          <a:blip r:embed="rId4">
            <a:alphaModFix/>
          </a:blip>
          <a:srcRect l="4557" t="5938" r="3925" b="6218"/>
          <a:stretch/>
        </p:blipFill>
        <p:spPr>
          <a:xfrm>
            <a:off x="2417766" y="0"/>
            <a:ext cx="4323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 title="26 Women frying garri to sell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8312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 title="Screenshot 2025-05-24 at 2.34.28 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 title="Screenshot 2025-05-24 at 2.35.42 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7">
            <a:alphaModFix/>
          </a:blip>
          <a:srcRect l="30613" t="11840" b="9120"/>
          <a:stretch/>
        </p:blipFill>
        <p:spPr>
          <a:xfrm flipH="1">
            <a:off x="5771698" y="-33200"/>
            <a:ext cx="3372302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6211800" y="18589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Nők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&amp; </a:t>
            </a: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Lányok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0F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5" title="27 Eba for sale (made from garri) ©WDP Nigeria.jpg"/>
          <p:cNvPicPr preferRelativeResize="0"/>
          <p:nvPr/>
        </p:nvPicPr>
        <p:blipFill rotWithShape="1">
          <a:blip r:embed="rId3">
            <a:alphaModFix/>
          </a:blip>
          <a:srcRect l="8079" t="8104" b="14918"/>
          <a:stretch/>
        </p:blipFill>
        <p:spPr>
          <a:xfrm>
            <a:off x="2268600" y="0"/>
            <a:ext cx="46068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 title="28 Girls Leadership Program in Minna © Attribution-NonCommercial-NoDerivs 2.0 Gener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08" y="0"/>
            <a:ext cx="77172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 r="15938"/>
          <a:stretch/>
        </p:blipFill>
        <p:spPr>
          <a:xfrm>
            <a:off x="4946126" y="0"/>
            <a:ext cx="4197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570" y="0"/>
            <a:ext cx="49936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5217425" y="-33200"/>
            <a:ext cx="3926575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6161175" y="20860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Gazdaság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736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 title="30 Central Bank ©WDP Nige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875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l="3836" r="3502"/>
          <a:stretch/>
        </p:blipFill>
        <p:spPr>
          <a:xfrm>
            <a:off x="3794325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l="3836" r="3502"/>
          <a:stretch/>
        </p:blipFill>
        <p:spPr>
          <a:xfrm>
            <a:off x="0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r="61322"/>
          <a:stretch/>
        </p:blipFill>
        <p:spPr>
          <a:xfrm>
            <a:off x="7543350" y="0"/>
            <a:ext cx="1600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5000626" y="0"/>
            <a:ext cx="41433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4572000" y="2119250"/>
            <a:ext cx="4969565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Világimanap története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 title="04 Coconut tree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300" y="186750"/>
            <a:ext cx="3577500" cy="47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3" name="Google Shape;73;p3" title="03 Mango tree ©WDP Nigeria.jpg"/>
          <p:cNvPicPr preferRelativeResize="0"/>
          <p:nvPr/>
        </p:nvPicPr>
        <p:blipFill rotWithShape="1">
          <a:blip r:embed="rId5">
            <a:alphaModFix/>
          </a:blip>
          <a:srcRect l="9812" t="9367" r="28625" b="3249"/>
          <a:stretch/>
        </p:blipFill>
        <p:spPr>
          <a:xfrm>
            <a:off x="429703" y="186750"/>
            <a:ext cx="4480800" cy="47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 title="32 WDP Nigeria worshipping at Methodist Church of the Trinity Tinubu - Lagos ©WD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A0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 title="33 WDP Nigeria writer workshop ©WDPIC.jpg"/>
          <p:cNvPicPr preferRelativeResize="0"/>
          <p:nvPr/>
        </p:nvPicPr>
        <p:blipFill rotWithShape="1">
          <a:blip r:embed="rId3">
            <a:alphaModFix/>
          </a:blip>
          <a:srcRect l="8642" r="10957"/>
          <a:stretch/>
        </p:blipFill>
        <p:spPr>
          <a:xfrm>
            <a:off x="3923427" y="246000"/>
            <a:ext cx="5031000" cy="465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5" name="Google Shape;245;p31" title="34 Florence Uche, Katie Reimer &amp; Lillian Ijeoma ©WD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50" y="246000"/>
            <a:ext cx="3519900" cy="465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253D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 title="35 WDP Nigeria workshop - Group photo ©WDPIC.JPG"/>
          <p:cNvPicPr preferRelativeResize="0"/>
          <p:nvPr/>
        </p:nvPicPr>
        <p:blipFill rotWithShape="1">
          <a:blip r:embed="rId3">
            <a:alphaModFix/>
          </a:blip>
          <a:srcRect t="7408" r="8044" b="4181"/>
          <a:stretch/>
        </p:blipFill>
        <p:spPr>
          <a:xfrm>
            <a:off x="956400" y="-35400"/>
            <a:ext cx="7231200" cy="52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8F2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 title="36 Thanksgiving Worship April 30, 2022 ©WD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25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3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 title="37 WDP Nigeria - Thursdays in Black ©WD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 title="38 WDP Nigeria workshop ©WDPIC.jpg"/>
          <p:cNvPicPr preferRelativeResize="0"/>
          <p:nvPr/>
        </p:nvPicPr>
        <p:blipFill rotWithShape="1">
          <a:blip r:embed="rId4">
            <a:alphaModFix/>
          </a:blip>
          <a:srcRect t="15022"/>
          <a:stretch/>
        </p:blipFill>
        <p:spPr>
          <a:xfrm>
            <a:off x="537000" y="0"/>
            <a:ext cx="8070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 title="39 WDP Nigeria workshop 2 ©WDPIC.JPG"/>
          <p:cNvPicPr preferRelativeResize="0"/>
          <p:nvPr/>
        </p:nvPicPr>
        <p:blipFill rotWithShape="1">
          <a:blip r:embed="rId4">
            <a:alphaModFix/>
          </a:blip>
          <a:srcRect t="10087" b="1491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7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t="1338" r="5311" b="1686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4">
            <a:alphaModFix/>
          </a:blip>
          <a:srcRect l="49080" t="-1261" b="9121"/>
          <a:stretch/>
        </p:blipFill>
        <p:spPr>
          <a:xfrm rot="5400000" flipH="1">
            <a:off x="1867700" y="2189025"/>
            <a:ext cx="1107426" cy="48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429370" y="3925326"/>
            <a:ext cx="3252084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Címlapkép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&amp;</a:t>
            </a:r>
            <a:r>
              <a:rPr lang="hu-HU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Művész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8" title="41 Artist Headshot - Gift Amarachi Ottah ©WDPIC.jpg"/>
          <p:cNvPicPr preferRelativeResize="0"/>
          <p:nvPr/>
        </p:nvPicPr>
        <p:blipFill rotWithShape="1">
          <a:blip r:embed="rId4">
            <a:alphaModFix/>
          </a:blip>
          <a:srcRect t="5925" b="8450"/>
          <a:stretch/>
        </p:blipFill>
        <p:spPr>
          <a:xfrm>
            <a:off x="2319450" y="0"/>
            <a:ext cx="4505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 title="05 Cultural attire of Igbo ©WDP Nigeria.jpg"/>
          <p:cNvPicPr preferRelativeResize="0"/>
          <p:nvPr/>
        </p:nvPicPr>
        <p:blipFill rotWithShape="1">
          <a:blip r:embed="rId4">
            <a:alphaModFix/>
          </a:blip>
          <a:srcRect l="8137" t="6865" b="10421"/>
          <a:stretch/>
        </p:blipFill>
        <p:spPr>
          <a:xfrm>
            <a:off x="0" y="0"/>
            <a:ext cx="4785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flipH="1">
            <a:off x="4687299" y="-19225"/>
            <a:ext cx="4456701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5698397" y="1752750"/>
            <a:ext cx="31614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Emberek</a:t>
            </a:r>
            <a:r>
              <a:rPr lang="en" sz="39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&amp; 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39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Nyelvek</a:t>
            </a:r>
            <a:endParaRPr sz="39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 title="06 Nigeria Llinguistical Map 1979 © 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100" y="0"/>
            <a:ext cx="6732900" cy="517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6"/>
          <p:cNvGrpSpPr/>
          <p:nvPr/>
        </p:nvGrpSpPr>
        <p:grpSpPr>
          <a:xfrm>
            <a:off x="-193475" y="-34950"/>
            <a:ext cx="9337476" cy="5178450"/>
            <a:chOff x="-193475" y="-34950"/>
            <a:chExt cx="9337476" cy="5178450"/>
          </a:xfrm>
        </p:grpSpPr>
        <p:pic>
          <p:nvPicPr>
            <p:cNvPr id="91" name="Google Shape;91;p6" title="07 Nok Terracotta Sculpture ©Creative Commons Attribution-Share Alike 2.0 France license.jpg"/>
            <p:cNvPicPr preferRelativeResize="0"/>
            <p:nvPr/>
          </p:nvPicPr>
          <p:blipFill rotWithShape="1">
            <a:blip r:embed="rId3">
              <a:alphaModFix/>
            </a:blip>
            <a:srcRect t="1867" b="5230"/>
            <a:stretch/>
          </p:blipFill>
          <p:spPr>
            <a:xfrm>
              <a:off x="-193475" y="-34950"/>
              <a:ext cx="5573924" cy="517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6" title="Screenshot 2025-05-24 at 12.22.29 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5000" y="-34950"/>
              <a:ext cx="5049001" cy="51784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" name="Google Shape;93;p6"/>
          <p:cNvPicPr preferRelativeResize="0"/>
          <p:nvPr/>
        </p:nvPicPr>
        <p:blipFill rotWithShape="1">
          <a:blip r:embed="rId5">
            <a:alphaModFix/>
          </a:blip>
          <a:srcRect l="30613" t="10830" b="9125"/>
          <a:stretch/>
        </p:blipFill>
        <p:spPr>
          <a:xfrm flipH="1">
            <a:off x="4332124" y="-52425"/>
            <a:ext cx="4811876" cy="52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060500" y="214477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-HU" sz="40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Történelme</a:t>
            </a: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7" title="Screenshot 2025-05-24 at 12.05.58 PM.png"/>
          <p:cNvPicPr preferRelativeResize="0"/>
          <p:nvPr/>
        </p:nvPicPr>
        <p:blipFill rotWithShape="1">
          <a:blip r:embed="rId3">
            <a:alphaModFix/>
          </a:blip>
          <a:srcRect l="1176" t="2638"/>
          <a:stretch/>
        </p:blipFill>
        <p:spPr>
          <a:xfrm rot="10800000">
            <a:off x="1" y="-34949"/>
            <a:ext cx="9036549" cy="50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 title="08 Slave trade from Africa to the Americas ©Creative Commons Attribution 2.0 Generic.jpeg"/>
          <p:cNvPicPr preferRelativeResize="0"/>
          <p:nvPr/>
        </p:nvPicPr>
        <p:blipFill rotWithShape="1">
          <a:blip r:embed="rId4">
            <a:alphaModFix/>
          </a:blip>
          <a:srcRect b="12080"/>
          <a:stretch/>
        </p:blipFill>
        <p:spPr>
          <a:xfrm>
            <a:off x="0" y="-34950"/>
            <a:ext cx="9144003" cy="51784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EB335F09-80C7-72F5-BFFA-52F6C0570184}"/>
              </a:ext>
            </a:extLst>
          </p:cNvPr>
          <p:cNvSpPr/>
          <p:nvPr/>
        </p:nvSpPr>
        <p:spPr>
          <a:xfrm>
            <a:off x="5287617" y="262393"/>
            <a:ext cx="2934032" cy="6042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RABSZOLGAKERESKEDELEM</a:t>
            </a:r>
          </a:p>
          <a:p>
            <a:pPr algn="ctr"/>
            <a:r>
              <a:rPr lang="hu-HU" dirty="0"/>
              <a:t>AFRIKÁBÓL - AMERIKÁBA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 title="09 The Flag of the British Colonial Nigeria (1914-1960) ©Creative Commons Attribution-Share Alike 4.0 Internation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t="2379" b="5369"/>
          <a:stretch/>
        </p:blipFill>
        <p:spPr>
          <a:xfrm>
            <a:off x="3857625" y="13975"/>
            <a:ext cx="5286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 title="10 The National Christian Center in Abuja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742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flipH="1">
            <a:off x="4341926" y="0"/>
            <a:ext cx="48581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5123188" y="217622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-HU" sz="40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Vallás</a:t>
            </a:r>
            <a:endParaRPr sz="4000" b="0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</Words>
  <Application>Microsoft Office PowerPoint</Application>
  <PresentationFormat>Diavetítés a képernyőre (16:9 oldalarány)</PresentationFormat>
  <Paragraphs>18</Paragraphs>
  <Slides>38</Slides>
  <Notes>38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1" baseType="lpstr">
      <vt:lpstr>Arial</vt:lpstr>
      <vt:lpstr>Arial Rounded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B. Pintér Márta</dc:creator>
  <cp:lastModifiedBy>MEÖT</cp:lastModifiedBy>
  <cp:revision>2</cp:revision>
  <dcterms:modified xsi:type="dcterms:W3CDTF">2026-02-13T10:13:41Z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0x010100ED830CB3F471CD45AB9D167714B9B1E2</vt:lpwstr>
  </property>
  <property fmtid="{D5CDD505-2E9C-101B-9397-08002B2CF9AE}" pid="3" name="MediaServiceImageTags">
    <vt:lpwstr/>
  </property>
</Properties>
</file>